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370" autoAdjust="0"/>
  </p:normalViewPr>
  <p:slideViewPr>
    <p:cSldViewPr>
      <p:cViewPr varScale="1">
        <p:scale>
          <a:sx n="58" d="100"/>
          <a:sy n="58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B9A35-EF1C-491B-8EF8-AAF61B8CB6A6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6B7BE-BA53-44E9-BAF4-681E4F7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06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B7BE-BA53-44E9-BAF4-681E4F7D8706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736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6B7BE-BA53-44E9-BAF4-681E4F7D870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6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0" y="1916832"/>
            <a:ext cx="4027984" cy="37444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2483768" y="0"/>
            <a:ext cx="47525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9630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Час обеда подошёл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Села Маша за стол.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7526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F:\7cd88d659b4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48880"/>
            <a:ext cx="5688632" cy="426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65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1484784"/>
            <a:ext cx="4608512" cy="4752528"/>
          </a:xfrm>
        </p:spPr>
        <p:txBody>
          <a:bodyPr>
            <a:noAutofit/>
          </a:bodyPr>
          <a:lstStyle/>
          <a:p>
            <a:pPr algn="l"/>
            <a:r>
              <a:rPr lang="ru-RU" sz="6000" b="1" i="1" dirty="0" smtClean="0">
                <a:solidFill>
                  <a:schemeClr val="tx2"/>
                </a:solidFill>
              </a:rPr>
              <a:t>Пёс</a:t>
            </a:r>
            <a:r>
              <a:rPr lang="ru-RU" sz="6000" dirty="0" smtClean="0"/>
              <a:t>:  Гав! Гав!</a:t>
            </a:r>
            <a:br>
              <a:rPr lang="ru-RU" sz="6000" dirty="0" smtClean="0"/>
            </a:br>
            <a:r>
              <a:rPr lang="ru-RU" sz="6000" b="1" i="1" dirty="0" smtClean="0">
                <a:solidFill>
                  <a:schemeClr val="tx2"/>
                </a:solidFill>
              </a:rPr>
              <a:t>Маша</a:t>
            </a:r>
            <a:r>
              <a:rPr lang="ru-RU" sz="6000" dirty="0" smtClean="0"/>
              <a:t>: Кто там?</a:t>
            </a:r>
            <a:br>
              <a:rPr lang="ru-RU" sz="6000" dirty="0" smtClean="0"/>
            </a:br>
            <a:r>
              <a:rPr lang="ru-RU" sz="6000" b="1" i="1" dirty="0" smtClean="0">
                <a:solidFill>
                  <a:schemeClr val="tx2"/>
                </a:solidFill>
              </a:rPr>
              <a:t>Пёс</a:t>
            </a:r>
            <a:r>
              <a:rPr lang="ru-RU" sz="6000" dirty="0" smtClean="0"/>
              <a:t>: Я вам помогал. Я     устал. Пора обедать?</a:t>
            </a:r>
            <a:br>
              <a:rPr lang="ru-RU" sz="6000" dirty="0" smtClean="0"/>
            </a:br>
            <a:r>
              <a:rPr lang="ru-RU" sz="6000" b="1" i="1" dirty="0" smtClean="0">
                <a:solidFill>
                  <a:schemeClr val="tx2"/>
                </a:solidFill>
              </a:rPr>
              <a:t>Маша</a:t>
            </a:r>
            <a:r>
              <a:rPr lang="ru-RU" sz="6000" dirty="0" smtClean="0"/>
              <a:t>: Иди. </a:t>
            </a:r>
            <a:br>
              <a:rPr lang="ru-RU" sz="6000" dirty="0" smtClean="0"/>
            </a:br>
            <a:r>
              <a:rPr lang="ru-RU" sz="6000" dirty="0" smtClean="0"/>
              <a:t> 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4968" y="692696"/>
            <a:ext cx="4637072" cy="615201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F:\af7190ad3e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029"/>
            <a:ext cx="4499992" cy="6700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4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2348880"/>
            <a:ext cx="3526160" cy="1827634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tx2"/>
                </a:solidFill>
              </a:rPr>
              <a:t>Кот</a:t>
            </a:r>
            <a:r>
              <a:rPr lang="ru-RU" dirty="0" smtClean="0"/>
              <a:t>: Мяу-мяу.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Маша</a:t>
            </a:r>
            <a:r>
              <a:rPr lang="ru-RU" dirty="0" smtClean="0"/>
              <a:t>: Кто там?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Кот</a:t>
            </a:r>
            <a:r>
              <a:rPr lang="ru-RU" dirty="0" smtClean="0"/>
              <a:t>: Это я , кот. Я помогал, Я ловил мышей. Я устал. Пора обедать?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Маша</a:t>
            </a:r>
            <a:r>
              <a:rPr lang="ru-RU" dirty="0" smtClean="0"/>
              <a:t>: Иди.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3816424" cy="623731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Teacher1\Desktop\cat25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8985"/>
            <a:ext cx="47160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8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3284984"/>
            <a:ext cx="3814192" cy="315466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tx2"/>
                </a:solidFill>
              </a:rPr>
              <a:t>Курица</a:t>
            </a:r>
            <a:r>
              <a:rPr lang="ru-RU" dirty="0" smtClean="0"/>
              <a:t>: Ко-ко-ко!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Маша</a:t>
            </a:r>
            <a:r>
              <a:rPr lang="ru-RU" dirty="0" smtClean="0"/>
              <a:t>: Кто там?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Курица</a:t>
            </a:r>
            <a:r>
              <a:rPr lang="ru-RU" dirty="0" smtClean="0"/>
              <a:t>: Это я, курица. Я не ела, не пила. Я яичко вам снесла. Пора обедать?</a:t>
            </a:r>
            <a:br>
              <a:rPr lang="ru-RU" dirty="0" smtClean="0"/>
            </a:br>
            <a:r>
              <a:rPr lang="ru-RU" b="1" i="1" dirty="0" smtClean="0">
                <a:solidFill>
                  <a:schemeClr val="tx2"/>
                </a:solidFill>
              </a:rPr>
              <a:t>Маша</a:t>
            </a:r>
            <a:r>
              <a:rPr lang="ru-RU" dirty="0" smtClean="0"/>
              <a:t>: Иди.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4204048" cy="666936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F:\0_66722_3e293ace_X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531"/>
            <a:ext cx="4391472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3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88224" y="404664"/>
            <a:ext cx="2555776" cy="554461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tx2"/>
                </a:solidFill>
              </a:rPr>
              <a:t>Папа</a:t>
            </a:r>
            <a:r>
              <a:rPr lang="ru-RU" dirty="0" smtClean="0"/>
              <a:t>: Вот мама. Идите сюда.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B050"/>
                </a:solidFill>
              </a:rPr>
              <a:t>Никому отказа нет. Подан каждому обед.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052736"/>
            <a:ext cx="5464696" cy="48965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F:\30bd1bf89b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00192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92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0112" y="620688"/>
            <a:ext cx="3091879" cy="5112568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А Маше - в тарелке.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i_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3" y="135293"/>
            <a:ext cx="5200379" cy="646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5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</Words>
  <Application>Microsoft Office PowerPoint</Application>
  <PresentationFormat>Экран (4:3)</PresentationFormat>
  <Paragraphs>8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Час обеда подошёл Села Маша за стол.</vt:lpstr>
      <vt:lpstr>Пёс:  Гав! Гав! Маша: Кто там? Пёс: Я вам помогал. Я     устал. Пора обедать? Маша: Иди.   </vt:lpstr>
      <vt:lpstr>Кот: Мяу-мяу. Маша: Кто там? Кот: Это я , кот. Я помогал, Я ловил мышей. Я устал. Пора обедать? Маша: Иди. </vt:lpstr>
      <vt:lpstr>Курица: Ко-ко-ко! Маша: Кто там? Курица: Это я, курица. Я не ела, не пила. Я яичко вам снесла. Пора обедать? Маша: Иди.</vt:lpstr>
      <vt:lpstr>Папа: Вот мама. Идите сюда.  Никому отказа нет. Подан каждому обед.</vt:lpstr>
      <vt:lpstr>А Маше - в тарелке.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Teacher1</dc:creator>
  <cp:lastModifiedBy>Teacher1</cp:lastModifiedBy>
  <cp:revision>11</cp:revision>
  <dcterms:created xsi:type="dcterms:W3CDTF">2013-01-23T05:08:11Z</dcterms:created>
  <dcterms:modified xsi:type="dcterms:W3CDTF">2013-01-30T05:14:37Z</dcterms:modified>
</cp:coreProperties>
</file>