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56" r:id="rId3"/>
    <p:sldId id="263" r:id="rId4"/>
    <p:sldId id="264" r:id="rId5"/>
    <p:sldId id="257" r:id="rId6"/>
    <p:sldId id="258" r:id="rId7"/>
    <p:sldId id="259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5" autoAdjust="0"/>
    <p:restoredTop sz="86364" autoAdjust="0"/>
  </p:normalViewPr>
  <p:slideViewPr>
    <p:cSldViewPr>
      <p:cViewPr>
        <p:scale>
          <a:sx n="46" d="100"/>
          <a:sy n="46" d="100"/>
        </p:scale>
        <p:origin x="-2232" y="-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05DDF-B1B6-4C23-88D2-59129873346B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0E36B-2912-439A-9810-7B3FCAC8B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60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E36B-2912-439A-9810-7B3FCAC8BA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E36B-2912-439A-9810-7B3FCAC8BA1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E36B-2912-439A-9810-7B3FCAC8BA1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E36B-2912-439A-9810-7B3FCAC8BA1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4542-B07A-4F3D-951A-CA874F1B2FAA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C213-ED1B-4376-A6E9-8E80543AB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4542-B07A-4F3D-951A-CA874F1B2FAA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C213-ED1B-4376-A6E9-8E80543AB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4542-B07A-4F3D-951A-CA874F1B2FAA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C213-ED1B-4376-A6E9-8E80543AB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4542-B07A-4F3D-951A-CA874F1B2FAA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C213-ED1B-4376-A6E9-8E80543AB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4542-B07A-4F3D-951A-CA874F1B2FAA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C213-ED1B-4376-A6E9-8E80543AB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4542-B07A-4F3D-951A-CA874F1B2FAA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C213-ED1B-4376-A6E9-8E80543AB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4542-B07A-4F3D-951A-CA874F1B2FAA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C213-ED1B-4376-A6E9-8E80543AB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4542-B07A-4F3D-951A-CA874F1B2FAA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C213-ED1B-4376-A6E9-8E80543AB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4542-B07A-4F3D-951A-CA874F1B2FAA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C213-ED1B-4376-A6E9-8E80543AB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4542-B07A-4F3D-951A-CA874F1B2FAA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C213-ED1B-4376-A6E9-8E80543AB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4542-B07A-4F3D-951A-CA874F1B2FAA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C213-ED1B-4376-A6E9-8E80543AB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4542-B07A-4F3D-951A-CA874F1B2FAA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FC213-ED1B-4376-A6E9-8E80543AB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NS\Desktop\фото мам\f_eabc112ffb54b0c5f5c449f86d745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14612" y="1928802"/>
            <a:ext cx="3989888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Эстафеты на улице</a:t>
            </a:r>
            <a:endParaRPr lang="ru-RU" sz="2000" b="1" dirty="0"/>
          </a:p>
        </p:txBody>
      </p:sp>
      <p:pic>
        <p:nvPicPr>
          <p:cNvPr id="4" name="Содержимое 7" descr="0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14612" y="1428736"/>
            <a:ext cx="4039985" cy="302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«КТО БЫСТРЕЕ»</a:t>
            </a:r>
            <a:endParaRPr lang="ru-RU" sz="3600" b="1" dirty="0"/>
          </a:p>
        </p:txBody>
      </p:sp>
      <p:pic>
        <p:nvPicPr>
          <p:cNvPr id="4" name="Содержимое 5" descr="02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786050" y="2000240"/>
            <a:ext cx="4039985" cy="302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/>
              <a:t>ГИМНАСТИКА </a:t>
            </a:r>
            <a:r>
              <a:rPr lang="ru-RU" sz="3200" b="1" dirty="0" smtClean="0"/>
              <a:t>ПОСЛЕ СНА</a:t>
            </a:r>
            <a:endParaRPr lang="ru-RU" sz="3200" b="1" dirty="0"/>
          </a:p>
        </p:txBody>
      </p:sp>
      <p:pic>
        <p:nvPicPr>
          <p:cNvPr id="4" name="Содержимое 4" descr="0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1928802"/>
            <a:ext cx="4039985" cy="302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Дыхательная гимнастика</a:t>
            </a:r>
            <a:endParaRPr lang="ru-RU" sz="2000" b="1" dirty="0"/>
          </a:p>
        </p:txBody>
      </p:sp>
      <p:pic>
        <p:nvPicPr>
          <p:cNvPr id="4" name="Содержимое 5" descr="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14612" y="1857364"/>
            <a:ext cx="4039985" cy="302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Ходьба по массажным дорожкам</a:t>
            </a:r>
            <a:endParaRPr lang="ru-RU" sz="3600" b="1" dirty="0"/>
          </a:p>
        </p:txBody>
      </p:sp>
      <p:pic>
        <p:nvPicPr>
          <p:cNvPr id="4" name="Содержимое 4" descr="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43174" y="2143116"/>
            <a:ext cx="4039985" cy="302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Массаж  стоп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Содержимое 5" descr="0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71736" y="2214554"/>
            <a:ext cx="4039985" cy="302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Беседы с детьми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00241"/>
            <a:ext cx="5929354" cy="18573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«Кто такой здоровый человек?»</a:t>
            </a:r>
          </a:p>
          <a:p>
            <a:r>
              <a:rPr lang="ru-RU" sz="1800" dirty="0" smtClean="0"/>
              <a:t>«Что надо делать, чтобы</a:t>
            </a:r>
            <a:r>
              <a:rPr lang="ru-RU" sz="4000" dirty="0" smtClean="0"/>
              <a:t> </a:t>
            </a:r>
            <a:r>
              <a:rPr lang="ru-RU" sz="1800" dirty="0" smtClean="0"/>
              <a:t>не болеть?»</a:t>
            </a:r>
          </a:p>
          <a:p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Анкетирование родителей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0367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   «О здоровье всерьез.</a:t>
            </a:r>
            <a:r>
              <a:rPr lang="ru-RU" sz="1800" dirty="0" smtClean="0"/>
              <a:t> </a:t>
            </a:r>
          </a:p>
          <a:p>
            <a:pPr marL="0" indent="0" algn="ctr">
              <a:buNone/>
            </a:pPr>
            <a:r>
              <a:rPr lang="ru-RU" sz="1800" b="1" dirty="0" smtClean="0"/>
              <a:t>Как защитить здоровье ребенка?»</a:t>
            </a:r>
            <a:endParaRPr lang="ru-RU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00364" y="2143116"/>
            <a:ext cx="3857652" cy="216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С</a:t>
            </a:r>
            <a:r>
              <a:rPr lang="ru-RU" sz="2000" b="1" dirty="0" smtClean="0"/>
              <a:t>тенд для родителей</a:t>
            </a:r>
            <a:br>
              <a:rPr lang="ru-RU" sz="2000" b="1" dirty="0" smtClean="0"/>
            </a:br>
            <a:r>
              <a:rPr lang="ru-RU" sz="2000" b="1" dirty="0" smtClean="0"/>
              <a:t>«Мы хотим быть здоровыми»</a:t>
            </a:r>
            <a:endParaRPr lang="ru-RU" sz="2000" b="1" dirty="0"/>
          </a:p>
        </p:txBody>
      </p:sp>
      <p:pic>
        <p:nvPicPr>
          <p:cNvPr id="4" name="Содержимое 3" descr="P1020953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/>
          <a:stretch/>
        </p:blipFill>
        <p:spPr>
          <a:xfrm>
            <a:off x="2500298" y="1500175"/>
            <a:ext cx="4143404" cy="310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Наш уголок здоровья</a:t>
            </a:r>
            <a:endParaRPr lang="ru-RU" sz="2000" dirty="0"/>
          </a:p>
        </p:txBody>
      </p:sp>
      <p:pic>
        <p:nvPicPr>
          <p:cNvPr id="6" name="Содержимое 5" descr="P102095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71736" y="1357298"/>
            <a:ext cx="4071966" cy="2838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86776" cy="7647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УТРЕННЯЯ ГИМНАСТИКА КАЖДЫЙ ДЕНЬ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2" name="Содержимое 4" descr="P102082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43109" y="1857365"/>
            <a:ext cx="3786213" cy="2898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Рекомендации родителям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7390604" cy="337354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Организовать дома режим дня и питания , приближенный к детскому саду.</a:t>
            </a:r>
          </a:p>
          <a:p>
            <a:r>
              <a:rPr lang="ru-RU" sz="1800" dirty="0" smtClean="0"/>
              <a:t>В выходные дни обязательно организовывать прогулки вместе с детьми .</a:t>
            </a:r>
          </a:p>
          <a:p>
            <a:pPr lvl="0"/>
            <a:r>
              <a:rPr lang="ru-RU" sz="1800" dirty="0"/>
              <a:t>С</a:t>
            </a:r>
            <a:r>
              <a:rPr lang="ru-RU" sz="1800" dirty="0" smtClean="0"/>
              <a:t>оздать необходимые условия для реализации потребности ребенка в двигательной активности  в повседневной жизни;</a:t>
            </a:r>
          </a:p>
          <a:p>
            <a:pPr lvl="0"/>
            <a:r>
              <a:rPr lang="ru-RU" sz="1800" dirty="0" smtClean="0"/>
              <a:t>Равномерно распределять физическую и умственную нагрузки в течение дня;</a:t>
            </a:r>
          </a:p>
          <a:p>
            <a:pPr lvl="0"/>
            <a:r>
              <a:rPr lang="ru-RU" sz="1800" dirty="0"/>
              <a:t>С</a:t>
            </a:r>
            <a:r>
              <a:rPr lang="ru-RU" sz="1800" dirty="0" smtClean="0"/>
              <a:t>истематически интересоваться полученными знаниями детьми по формированию здорового образа жизни и закреплять их дома;</a:t>
            </a:r>
          </a:p>
          <a:p>
            <a:pPr lvl="0"/>
            <a:r>
              <a:rPr lang="ru-RU" sz="1800" dirty="0"/>
              <a:t>П</a:t>
            </a:r>
            <a:r>
              <a:rPr lang="ru-RU" sz="1800" dirty="0" smtClean="0"/>
              <a:t>роводить закаливание ребенка в условиях семьи.</a:t>
            </a:r>
          </a:p>
          <a:p>
            <a:endParaRPr lang="ru-RU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УТРЕННЯЯ ГИМНАСТИКА</a:t>
            </a:r>
            <a:endParaRPr lang="ru-RU" sz="3200" dirty="0"/>
          </a:p>
        </p:txBody>
      </p:sp>
      <p:pic>
        <p:nvPicPr>
          <p:cNvPr id="4" name="Содержимое 5" descr="P1020828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/>
          <a:stretch/>
        </p:blipFill>
        <p:spPr>
          <a:xfrm>
            <a:off x="2357423" y="1857364"/>
            <a:ext cx="3500461" cy="309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НАБЛЮДЕНИЕ </a:t>
            </a:r>
            <a:endParaRPr lang="ru-RU" sz="4000" dirty="0"/>
          </a:p>
        </p:txBody>
      </p:sp>
      <p:pic>
        <p:nvPicPr>
          <p:cNvPr id="4" name="Содержимое 4" descr="0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14613" y="1857365"/>
            <a:ext cx="3714774" cy="278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Сами выращиваем лук </a:t>
            </a:r>
            <a:endParaRPr lang="ru-RU" sz="3600" dirty="0"/>
          </a:p>
        </p:txBody>
      </p:sp>
      <p:pic>
        <p:nvPicPr>
          <p:cNvPr id="4" name="Содержимое 5" descr="0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43175" y="1928802"/>
            <a:ext cx="4286279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6286544" cy="342902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Особое внимание в режиме уделяю проведению закаливающих процедур, способствующих укреплению здоровья и снижению заболеваемости. Основные принципы закаливания: рациональная, не перегревающая одежда; соблюдение режима прогулок во все времена года; спальная комната перед сном проветривается; регулярные гигиенические процедуры (умывание и обливание рук до локтя прохладной водой).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Полоскание рта кипяченой водой комнатной температуры после каждого приема пищи</a:t>
            </a:r>
            <a:endParaRPr lang="ru-RU" sz="2000" b="1" dirty="0"/>
          </a:p>
        </p:txBody>
      </p:sp>
      <p:pic>
        <p:nvPicPr>
          <p:cNvPr id="4" name="Содержимое 4" descr="0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3" y="1714488"/>
            <a:ext cx="3429024" cy="257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86248" y="3357562"/>
            <a:ext cx="3429024" cy="239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Подвижные игры на улице</a:t>
            </a:r>
            <a:endParaRPr lang="ru-RU" sz="2000" b="1" dirty="0"/>
          </a:p>
        </p:txBody>
      </p:sp>
      <p:pic>
        <p:nvPicPr>
          <p:cNvPr id="4" name="Содержимое 4" descr="0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43175" y="1785926"/>
            <a:ext cx="3643337" cy="273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ПОДВИЖНЫЕ ИГРЫ</a:t>
            </a:r>
            <a:endParaRPr lang="ru-RU" sz="2000" dirty="0"/>
          </a:p>
        </p:txBody>
      </p:sp>
      <p:pic>
        <p:nvPicPr>
          <p:cNvPr id="6" name="Содержимое 5" descr="01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643175" y="1857366"/>
            <a:ext cx="3429023" cy="257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210</Words>
  <Application>Microsoft Office PowerPoint</Application>
  <PresentationFormat>Экран (4:3)</PresentationFormat>
  <Paragraphs>33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УТРЕННЯЯ ГИМНАСТИКА КАЖДЫЙ ДЕНЬ </vt:lpstr>
      <vt:lpstr>УТРЕННЯЯ ГИМНАСТИКА</vt:lpstr>
      <vt:lpstr>НАБЛЮДЕНИЕ </vt:lpstr>
      <vt:lpstr>Сами выращиваем лук </vt:lpstr>
      <vt:lpstr>Особое внимание в режиме уделяю проведению закаливающих процедур, способствующих укреплению здоровья и снижению заболеваемости. Основные принципы закаливания: рациональная, не перегревающая одежда; соблюдение режима прогулок во все времена года; спальная комната перед сном проветривается; регулярные гигиенические процедуры (умывание и обливание рук до локтя прохладной водой).</vt:lpstr>
      <vt:lpstr>Полоскание рта кипяченой водой комнатной температуры после каждого приема пищи</vt:lpstr>
      <vt:lpstr>Подвижные игры на улице</vt:lpstr>
      <vt:lpstr>ПОДВИЖНЫЕ ИГРЫ</vt:lpstr>
      <vt:lpstr>Эстафеты на улице</vt:lpstr>
      <vt:lpstr>«КТО БЫСТРЕЕ»</vt:lpstr>
      <vt:lpstr>ГИМНАСТИКА ПОСЛЕ СНА</vt:lpstr>
      <vt:lpstr>Дыхательная гимнастика</vt:lpstr>
      <vt:lpstr>Ходьба по массажным дорожкам</vt:lpstr>
      <vt:lpstr>Массаж  стоп.</vt:lpstr>
      <vt:lpstr>Беседы с детьми</vt:lpstr>
      <vt:lpstr>Анкетирование родителей</vt:lpstr>
      <vt:lpstr>Стенд для родителей «Мы хотим быть здоровыми»</vt:lpstr>
      <vt:lpstr>Наш уголок здоровья</vt:lpstr>
      <vt:lpstr>Рекомендации родителям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Весной зажаем в группе лук, за ней ухаживаем и в обед с супом кушаем ,детям очень нравиться ,профилактика гриппа.</dc:title>
  <dc:creator>DNS</dc:creator>
  <cp:lastModifiedBy>DNS</cp:lastModifiedBy>
  <cp:revision>22</cp:revision>
  <dcterms:created xsi:type="dcterms:W3CDTF">2014-03-15T14:08:51Z</dcterms:created>
  <dcterms:modified xsi:type="dcterms:W3CDTF">2014-07-10T15:11:15Z</dcterms:modified>
</cp:coreProperties>
</file>