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59" r:id="rId8"/>
    <p:sldId id="260" r:id="rId9"/>
    <p:sldId id="268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29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8CF98-2A1E-4908-9B1C-6C930E12F98E}" type="doc">
      <dgm:prSet loTypeId="urn:microsoft.com/office/officeart/2005/8/layout/hierarchy3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FC998A-1E5B-4376-8FDB-1DA5E4ECCBA5}">
      <dgm:prSet phldrT="[Текст]"/>
      <dgm:spPr/>
      <dgm:t>
        <a:bodyPr/>
        <a:lstStyle/>
        <a:p>
          <a:r>
            <a:rPr lang="ru-RU" smtClean="0"/>
            <a:t>Экологическая информация</a:t>
          </a:r>
          <a:endParaRPr lang="ru-RU" dirty="0"/>
        </a:p>
      </dgm:t>
    </dgm:pt>
    <dgm:pt modelId="{20CF1662-DAA7-43D1-B572-94EA6892A0A4}" type="parTrans" cxnId="{EAABAE11-3823-411F-9DDF-0D878E6B60D6}">
      <dgm:prSet/>
      <dgm:spPr/>
      <dgm:t>
        <a:bodyPr/>
        <a:lstStyle/>
        <a:p>
          <a:endParaRPr lang="ru-RU"/>
        </a:p>
      </dgm:t>
    </dgm:pt>
    <dgm:pt modelId="{2DB32B67-3C86-4EB3-99D0-2B7058897A96}" type="sibTrans" cxnId="{EAABAE11-3823-411F-9DDF-0D878E6B60D6}">
      <dgm:prSet/>
      <dgm:spPr/>
      <dgm:t>
        <a:bodyPr/>
        <a:lstStyle/>
        <a:p>
          <a:endParaRPr lang="ru-RU"/>
        </a:p>
      </dgm:t>
    </dgm:pt>
    <dgm:pt modelId="{FFE404E6-A692-40E6-8BCB-CBA538BEAB0B}">
      <dgm:prSet phldrT="[Текст]"/>
      <dgm:spPr/>
      <dgm:t>
        <a:bodyPr/>
        <a:lstStyle/>
        <a:p>
          <a:r>
            <a:rPr lang="ru-RU" smtClean="0"/>
            <a:t>Совместная деятельность с детьми и педагогами</a:t>
          </a:r>
          <a:endParaRPr lang="ru-RU" dirty="0"/>
        </a:p>
      </dgm:t>
    </dgm:pt>
    <dgm:pt modelId="{E2B18641-62CD-4F89-AAEF-70BA446E291E}" type="parTrans" cxnId="{F7BDC811-6E33-465C-A4A9-CF9FA1C14526}">
      <dgm:prSet/>
      <dgm:spPr/>
      <dgm:t>
        <a:bodyPr/>
        <a:lstStyle/>
        <a:p>
          <a:endParaRPr lang="ru-RU"/>
        </a:p>
      </dgm:t>
    </dgm:pt>
    <dgm:pt modelId="{ECA9657B-59EF-4448-8E96-77FFCAB4960F}" type="sibTrans" cxnId="{F7BDC811-6E33-465C-A4A9-CF9FA1C14526}">
      <dgm:prSet/>
      <dgm:spPr/>
      <dgm:t>
        <a:bodyPr/>
        <a:lstStyle/>
        <a:p>
          <a:endParaRPr lang="ru-RU"/>
        </a:p>
      </dgm:t>
    </dgm:pt>
    <dgm:pt modelId="{DA9494E7-BF5A-45E6-97B2-F7D38186095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походы, экскурсии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C4C6E07-C364-4DB6-B5E8-474079489159}" type="parTrans" cxnId="{2C8AB809-1C22-4F4B-A9B4-C7B8EAACF402}">
      <dgm:prSet/>
      <dgm:spPr/>
      <dgm:t>
        <a:bodyPr/>
        <a:lstStyle/>
        <a:p>
          <a:endParaRPr lang="ru-RU"/>
        </a:p>
      </dgm:t>
    </dgm:pt>
    <dgm:pt modelId="{BEC95CC6-E982-44E2-8A54-801FAC050394}" type="sibTrans" cxnId="{2C8AB809-1C22-4F4B-A9B4-C7B8EAACF402}">
      <dgm:prSet/>
      <dgm:spPr/>
      <dgm:t>
        <a:bodyPr/>
        <a:lstStyle/>
        <a:p>
          <a:endParaRPr lang="ru-RU"/>
        </a:p>
      </dgm:t>
    </dgm:pt>
    <dgm:pt modelId="{BB32D6BB-B89E-4F2D-990A-1CA6E0D438F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информация о зависимости состояния здоровья ребенка от качества окружающей среды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EA2B303-F7DE-4951-A231-A9F5B5D2409F}" type="parTrans" cxnId="{0A836FC2-E699-422E-8383-EDBB2F4D007A}">
      <dgm:prSet/>
      <dgm:spPr/>
      <dgm:t>
        <a:bodyPr/>
        <a:lstStyle/>
        <a:p>
          <a:endParaRPr lang="ru-RU"/>
        </a:p>
      </dgm:t>
    </dgm:pt>
    <dgm:pt modelId="{E1AB2376-8BB5-43DC-91D4-02C1080B64B0}" type="sibTrans" cxnId="{0A836FC2-E699-422E-8383-EDBB2F4D007A}">
      <dgm:prSet/>
      <dgm:spPr/>
      <dgm:t>
        <a:bodyPr/>
        <a:lstStyle/>
        <a:p>
          <a:endParaRPr lang="ru-RU"/>
        </a:p>
      </dgm:t>
    </dgm:pt>
    <dgm:pt modelId="{93CCE1D8-F60A-45A9-97C5-FC7B6FF7C7F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Информация о правилах поведения в экстремальных условиях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3F5F215-638A-4556-9F44-82C08CF0660B}" type="parTrans" cxnId="{8D67C6BC-934A-41B1-BCB2-3EC2D641F957}">
      <dgm:prSet/>
      <dgm:spPr/>
      <dgm:t>
        <a:bodyPr/>
        <a:lstStyle/>
        <a:p>
          <a:endParaRPr lang="ru-RU"/>
        </a:p>
      </dgm:t>
    </dgm:pt>
    <dgm:pt modelId="{643AA94E-FCAE-423A-9C6A-B2DA0CCF1345}" type="sibTrans" cxnId="{8D67C6BC-934A-41B1-BCB2-3EC2D641F957}">
      <dgm:prSet/>
      <dgm:spPr/>
      <dgm:t>
        <a:bodyPr/>
        <a:lstStyle/>
        <a:p>
          <a:endParaRPr lang="ru-RU"/>
        </a:p>
      </dgm:t>
    </dgm:pt>
    <dgm:pt modelId="{9C0AA307-E1F3-4614-B85B-30C9CB917B9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данные об экологической ситуации в поселке</a:t>
          </a:r>
        </a:p>
        <a:p>
          <a:endParaRPr lang="ru-RU" dirty="0"/>
        </a:p>
      </dgm:t>
    </dgm:pt>
    <dgm:pt modelId="{9D84932E-2C4F-4E0E-A52D-8D98DEBA37B1}" type="parTrans" cxnId="{D82DC780-F677-45E4-982D-CCB6A15FBBBD}">
      <dgm:prSet/>
      <dgm:spPr/>
      <dgm:t>
        <a:bodyPr/>
        <a:lstStyle/>
        <a:p>
          <a:endParaRPr lang="ru-RU"/>
        </a:p>
      </dgm:t>
    </dgm:pt>
    <dgm:pt modelId="{47EF76E2-2401-494A-BF7C-F7298E6FE62A}" type="sibTrans" cxnId="{D82DC780-F677-45E4-982D-CCB6A15FBBBD}">
      <dgm:prSet/>
      <dgm:spPr/>
      <dgm:t>
        <a:bodyPr/>
        <a:lstStyle/>
        <a:p>
          <a:endParaRPr lang="ru-RU"/>
        </a:p>
      </dgm:t>
    </dgm:pt>
    <dgm:pt modelId="{982E9EE4-A199-4F81-AD66-05B97D394426}">
      <dgm:prSet/>
      <dgm:spPr/>
      <dgm:t>
        <a:bodyPr/>
        <a:lstStyle/>
        <a:p>
          <a:r>
            <a:rPr lang="ru-RU" dirty="0" smtClean="0"/>
            <a:t>развитие ребенка как личности в процессе экологического образования</a:t>
          </a:r>
          <a:endParaRPr lang="ru-RU" dirty="0"/>
        </a:p>
      </dgm:t>
    </dgm:pt>
    <dgm:pt modelId="{CE3F29E6-49AB-44A4-AF75-170A78D34CA2}" type="parTrans" cxnId="{DDD36F6B-AF03-4450-8EE1-7BA8E5AD1032}">
      <dgm:prSet/>
      <dgm:spPr/>
      <dgm:t>
        <a:bodyPr/>
        <a:lstStyle/>
        <a:p>
          <a:endParaRPr lang="ru-RU"/>
        </a:p>
      </dgm:t>
    </dgm:pt>
    <dgm:pt modelId="{AE3E564E-C945-48A6-A663-5AD4134A47EE}" type="sibTrans" cxnId="{DDD36F6B-AF03-4450-8EE1-7BA8E5AD1032}">
      <dgm:prSet/>
      <dgm:spPr/>
      <dgm:t>
        <a:bodyPr/>
        <a:lstStyle/>
        <a:p>
          <a:endParaRPr lang="ru-RU"/>
        </a:p>
      </dgm:t>
    </dgm:pt>
    <dgm:pt modelId="{ED9AE5C5-C3C5-4C5D-A049-1189CFA4F52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участие в экологических праздниках и в подготовке к ним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AA1E34B-9F5E-467E-BDB9-BE80D8DEE1EC}" type="parTrans" cxnId="{B24EAB55-EAF2-4CF6-AB22-609FC8A1319C}">
      <dgm:prSet/>
      <dgm:spPr/>
      <dgm:t>
        <a:bodyPr/>
        <a:lstStyle/>
        <a:p>
          <a:endParaRPr lang="ru-RU"/>
        </a:p>
      </dgm:t>
    </dgm:pt>
    <dgm:pt modelId="{9667F079-16A5-407D-BB82-713CA5C0368E}" type="sibTrans" cxnId="{B24EAB55-EAF2-4CF6-AB22-609FC8A1319C}">
      <dgm:prSet/>
      <dgm:spPr/>
      <dgm:t>
        <a:bodyPr/>
        <a:lstStyle/>
        <a:p>
          <a:endParaRPr lang="ru-RU"/>
        </a:p>
      </dgm:t>
    </dgm:pt>
    <dgm:pt modelId="{F7588E90-3EAC-4330-BB97-9D6B9DE8BE0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помощь в оборудовании экологической комнаты, центра природы, лаборатории, библиотеки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EAC9061-456E-49C7-914F-B6921C6E49FF}" type="parTrans" cxnId="{4BF80CE1-9B60-4536-95EB-6D23C8543F58}">
      <dgm:prSet/>
      <dgm:spPr/>
      <dgm:t>
        <a:bodyPr/>
        <a:lstStyle/>
        <a:p>
          <a:endParaRPr lang="ru-RU"/>
        </a:p>
      </dgm:t>
    </dgm:pt>
    <dgm:pt modelId="{2511F2F0-3102-4CAC-8952-B2C595FB7A91}" type="sibTrans" cxnId="{4BF80CE1-9B60-4536-95EB-6D23C8543F58}">
      <dgm:prSet/>
      <dgm:spPr/>
      <dgm:t>
        <a:bodyPr/>
        <a:lstStyle/>
        <a:p>
          <a:endParaRPr lang="ru-RU"/>
        </a:p>
      </dgm:t>
    </dgm:pt>
    <dgm:pt modelId="{AFE8D593-9107-4076-81C3-8D816C24239B}">
      <dgm:prSet/>
      <dgm:spPr/>
      <dgm:t>
        <a:bodyPr/>
        <a:lstStyle/>
        <a:p>
          <a:r>
            <a:rPr lang="ru-RU" smtClean="0"/>
            <a:t>природоохранные акции (уборка территории детского сада, парка, дома, посадка деревьев).</a:t>
          </a:r>
          <a:endParaRPr lang="ru-RU"/>
        </a:p>
      </dgm:t>
    </dgm:pt>
    <dgm:pt modelId="{8373BF0F-BC6F-4306-B4B5-AD6B113FD841}" type="parTrans" cxnId="{48850282-8363-48DB-93C1-376EBF497E12}">
      <dgm:prSet/>
      <dgm:spPr/>
      <dgm:t>
        <a:bodyPr/>
        <a:lstStyle/>
        <a:p>
          <a:endParaRPr lang="ru-RU"/>
        </a:p>
      </dgm:t>
    </dgm:pt>
    <dgm:pt modelId="{15E9122A-798A-4CFB-B5BE-02CBF4E69286}" type="sibTrans" cxnId="{48850282-8363-48DB-93C1-376EBF497E12}">
      <dgm:prSet/>
      <dgm:spPr/>
      <dgm:t>
        <a:bodyPr/>
        <a:lstStyle/>
        <a:p>
          <a:endParaRPr lang="ru-RU"/>
        </a:p>
      </dgm:t>
    </dgm:pt>
    <dgm:pt modelId="{A3080683-D579-4DD7-B152-405A6EF83212}" type="pres">
      <dgm:prSet presAssocID="{6B78CF98-2A1E-4908-9B1C-6C930E12F9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78FEAF-2F1A-4777-A8D9-BFD937BEEA78}" type="pres">
      <dgm:prSet presAssocID="{30FC998A-1E5B-4376-8FDB-1DA5E4ECCBA5}" presName="root" presStyleCnt="0"/>
      <dgm:spPr/>
    </dgm:pt>
    <dgm:pt modelId="{5C0F694A-A109-4F42-AB95-5E282E1C16E6}" type="pres">
      <dgm:prSet presAssocID="{30FC998A-1E5B-4376-8FDB-1DA5E4ECCBA5}" presName="rootComposite" presStyleCnt="0"/>
      <dgm:spPr/>
    </dgm:pt>
    <dgm:pt modelId="{A7656542-1274-4EC3-A28A-995BE146069B}" type="pres">
      <dgm:prSet presAssocID="{30FC998A-1E5B-4376-8FDB-1DA5E4ECCBA5}" presName="rootText" presStyleLbl="node1" presStyleIdx="0" presStyleCnt="2" custScaleX="144424"/>
      <dgm:spPr/>
      <dgm:t>
        <a:bodyPr/>
        <a:lstStyle/>
        <a:p>
          <a:endParaRPr lang="ru-RU"/>
        </a:p>
      </dgm:t>
    </dgm:pt>
    <dgm:pt modelId="{3EF8577D-2422-497B-9DF6-6FFAA000CCE7}" type="pres">
      <dgm:prSet presAssocID="{30FC998A-1E5B-4376-8FDB-1DA5E4ECCBA5}" presName="rootConnector" presStyleLbl="node1" presStyleIdx="0" presStyleCnt="2"/>
      <dgm:spPr/>
      <dgm:t>
        <a:bodyPr/>
        <a:lstStyle/>
        <a:p>
          <a:endParaRPr lang="ru-RU"/>
        </a:p>
      </dgm:t>
    </dgm:pt>
    <dgm:pt modelId="{014C6299-C7DE-4D91-8B45-0A1CF9D481B6}" type="pres">
      <dgm:prSet presAssocID="{30FC998A-1E5B-4376-8FDB-1DA5E4ECCBA5}" presName="childShape" presStyleCnt="0"/>
      <dgm:spPr/>
    </dgm:pt>
    <dgm:pt modelId="{AD74C324-02FD-4B4C-A1D3-5F5772508D51}" type="pres">
      <dgm:prSet presAssocID="{CE3F29E6-49AB-44A4-AF75-170A78D34CA2}" presName="Name13" presStyleLbl="parChTrans1D2" presStyleIdx="0" presStyleCnt="8"/>
      <dgm:spPr/>
      <dgm:t>
        <a:bodyPr/>
        <a:lstStyle/>
        <a:p>
          <a:endParaRPr lang="ru-RU"/>
        </a:p>
      </dgm:t>
    </dgm:pt>
    <dgm:pt modelId="{396E69B5-6D0E-4596-962A-47176E6C5B8A}" type="pres">
      <dgm:prSet presAssocID="{982E9EE4-A199-4F81-AD66-05B97D394426}" presName="childText" presStyleLbl="bgAcc1" presStyleIdx="0" presStyleCnt="8" custScaleX="15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BA994-F0E3-4729-9EE6-CBA5D95E0CC1}" type="pres">
      <dgm:prSet presAssocID="{4EA2B303-F7DE-4951-A231-A9F5B5D2409F}" presName="Name13" presStyleLbl="parChTrans1D2" presStyleIdx="1" presStyleCnt="8"/>
      <dgm:spPr/>
      <dgm:t>
        <a:bodyPr/>
        <a:lstStyle/>
        <a:p>
          <a:endParaRPr lang="ru-RU"/>
        </a:p>
      </dgm:t>
    </dgm:pt>
    <dgm:pt modelId="{0B0E0E28-C35C-4E7A-8B19-A49652ADFD71}" type="pres">
      <dgm:prSet presAssocID="{BB32D6BB-B89E-4F2D-990A-1CA6E0D438F1}" presName="childText" presStyleLbl="bgAcc1" presStyleIdx="1" presStyleCnt="8" custScaleX="15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B5938-8A23-4684-B35B-7F3063A36D91}" type="pres">
      <dgm:prSet presAssocID="{13F5F215-638A-4556-9F44-82C08CF0660B}" presName="Name13" presStyleLbl="parChTrans1D2" presStyleIdx="2" presStyleCnt="8"/>
      <dgm:spPr/>
      <dgm:t>
        <a:bodyPr/>
        <a:lstStyle/>
        <a:p>
          <a:endParaRPr lang="ru-RU"/>
        </a:p>
      </dgm:t>
    </dgm:pt>
    <dgm:pt modelId="{BA67A9F7-9D20-42AC-83B3-CA5E209AC158}" type="pres">
      <dgm:prSet presAssocID="{93CCE1D8-F60A-45A9-97C5-FC7B6FF7C7F7}" presName="childText" presStyleLbl="bgAcc1" presStyleIdx="2" presStyleCnt="8" custScaleX="15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CFE2B-04FF-424B-B180-09B66ACAF439}" type="pres">
      <dgm:prSet presAssocID="{9D84932E-2C4F-4E0E-A52D-8D98DEBA37B1}" presName="Name13" presStyleLbl="parChTrans1D2" presStyleIdx="3" presStyleCnt="8"/>
      <dgm:spPr/>
      <dgm:t>
        <a:bodyPr/>
        <a:lstStyle/>
        <a:p>
          <a:endParaRPr lang="ru-RU"/>
        </a:p>
      </dgm:t>
    </dgm:pt>
    <dgm:pt modelId="{BD834F5D-71CD-4DF1-9EAB-D7A99123E8E6}" type="pres">
      <dgm:prSet presAssocID="{9C0AA307-E1F3-4614-B85B-30C9CB917B97}" presName="childText" presStyleLbl="bgAcc1" presStyleIdx="3" presStyleCnt="8" custScaleX="15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95DC1-9B35-4F8E-BD60-377F84BEB1C4}" type="pres">
      <dgm:prSet presAssocID="{FFE404E6-A692-40E6-8BCB-CBA538BEAB0B}" presName="root" presStyleCnt="0"/>
      <dgm:spPr/>
    </dgm:pt>
    <dgm:pt modelId="{A0E2C857-4597-42FD-94E7-04F00CE326E6}" type="pres">
      <dgm:prSet presAssocID="{FFE404E6-A692-40E6-8BCB-CBA538BEAB0B}" presName="rootComposite" presStyleCnt="0"/>
      <dgm:spPr/>
    </dgm:pt>
    <dgm:pt modelId="{B4DC9503-63CD-4D30-8B7A-C6E1DB4EADCB}" type="pres">
      <dgm:prSet presAssocID="{FFE404E6-A692-40E6-8BCB-CBA538BEAB0B}" presName="rootText" presStyleLbl="node1" presStyleIdx="1" presStyleCnt="2" custScaleX="169366"/>
      <dgm:spPr/>
      <dgm:t>
        <a:bodyPr/>
        <a:lstStyle/>
        <a:p>
          <a:endParaRPr lang="ru-RU"/>
        </a:p>
      </dgm:t>
    </dgm:pt>
    <dgm:pt modelId="{6485BEA3-40CD-4FE8-BC05-B1AC3E8FCDBE}" type="pres">
      <dgm:prSet presAssocID="{FFE404E6-A692-40E6-8BCB-CBA538BEAB0B}" presName="rootConnector" presStyleLbl="node1" presStyleIdx="1" presStyleCnt="2"/>
      <dgm:spPr/>
      <dgm:t>
        <a:bodyPr/>
        <a:lstStyle/>
        <a:p>
          <a:endParaRPr lang="ru-RU"/>
        </a:p>
      </dgm:t>
    </dgm:pt>
    <dgm:pt modelId="{05CDDF1E-D4A7-43C9-B2C5-613EA2D6439E}" type="pres">
      <dgm:prSet presAssocID="{FFE404E6-A692-40E6-8BCB-CBA538BEAB0B}" presName="childShape" presStyleCnt="0"/>
      <dgm:spPr/>
    </dgm:pt>
    <dgm:pt modelId="{FEC27ED0-F0A1-42DB-AA35-E587AC66250D}" type="pres">
      <dgm:prSet presAssocID="{6C4C6E07-C364-4DB6-B5E8-474079489159}" presName="Name13" presStyleLbl="parChTrans1D2" presStyleIdx="4" presStyleCnt="8"/>
      <dgm:spPr/>
      <dgm:t>
        <a:bodyPr/>
        <a:lstStyle/>
        <a:p>
          <a:endParaRPr lang="ru-RU"/>
        </a:p>
      </dgm:t>
    </dgm:pt>
    <dgm:pt modelId="{03E98ADB-6A8C-48D7-8321-F72C49799A54}" type="pres">
      <dgm:prSet presAssocID="{DA9494E7-BF5A-45E6-97B2-F7D381860954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EBC3D-085C-4B8E-9F23-4CAFE7134652}" type="pres">
      <dgm:prSet presAssocID="{9AA1E34B-9F5E-467E-BDB9-BE80D8DEE1EC}" presName="Name13" presStyleLbl="parChTrans1D2" presStyleIdx="5" presStyleCnt="8"/>
      <dgm:spPr/>
      <dgm:t>
        <a:bodyPr/>
        <a:lstStyle/>
        <a:p>
          <a:endParaRPr lang="ru-RU"/>
        </a:p>
      </dgm:t>
    </dgm:pt>
    <dgm:pt modelId="{819FC0DE-CB9B-4DC0-B269-53F703557B27}" type="pres">
      <dgm:prSet presAssocID="{ED9AE5C5-C3C5-4C5D-A049-1189CFA4F520}" presName="childText" presStyleLbl="bgAcc1" presStyleIdx="5" presStyleCnt="8" custScaleX="172536" custLinFactNeighborX="-1719" custLinFactNeighborY="-1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BCFF1-AA66-4DCF-8E5E-53BDEE160E06}" type="pres">
      <dgm:prSet presAssocID="{1EAC9061-456E-49C7-914F-B6921C6E49FF}" presName="Name13" presStyleLbl="parChTrans1D2" presStyleIdx="6" presStyleCnt="8"/>
      <dgm:spPr/>
      <dgm:t>
        <a:bodyPr/>
        <a:lstStyle/>
        <a:p>
          <a:endParaRPr lang="ru-RU"/>
        </a:p>
      </dgm:t>
    </dgm:pt>
    <dgm:pt modelId="{9BD63A5C-EEAA-4EDC-A6CD-CE9BDEB73A96}" type="pres">
      <dgm:prSet presAssocID="{F7588E90-3EAC-4330-BB97-9D6B9DE8BE02}" presName="childText" presStyleLbl="bgAcc1" presStyleIdx="6" presStyleCnt="8" custScaleX="169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97A7B-B053-49A7-B237-A8727DC58D93}" type="pres">
      <dgm:prSet presAssocID="{8373BF0F-BC6F-4306-B4B5-AD6B113FD841}" presName="Name13" presStyleLbl="parChTrans1D2" presStyleIdx="7" presStyleCnt="8"/>
      <dgm:spPr/>
      <dgm:t>
        <a:bodyPr/>
        <a:lstStyle/>
        <a:p>
          <a:endParaRPr lang="ru-RU"/>
        </a:p>
      </dgm:t>
    </dgm:pt>
    <dgm:pt modelId="{8239B59D-1590-4FC7-8A0B-ADF2E444AF54}" type="pres">
      <dgm:prSet presAssocID="{AFE8D593-9107-4076-81C3-8D816C24239B}" presName="childText" presStyleLbl="bgAcc1" presStyleIdx="7" presStyleCnt="8" custScaleX="171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96A3FA-A6FE-485E-B126-3E656D1C527F}" type="presOf" srcId="{9D84932E-2C4F-4E0E-A52D-8D98DEBA37B1}" destId="{50FCFE2B-04FF-424B-B180-09B66ACAF439}" srcOrd="0" destOrd="0" presId="urn:microsoft.com/office/officeart/2005/8/layout/hierarchy3"/>
    <dgm:cxn modelId="{F290EB5A-C98C-4001-924B-D88CF169D3EE}" type="presOf" srcId="{8373BF0F-BC6F-4306-B4B5-AD6B113FD841}" destId="{5FA97A7B-B053-49A7-B237-A8727DC58D93}" srcOrd="0" destOrd="0" presId="urn:microsoft.com/office/officeart/2005/8/layout/hierarchy3"/>
    <dgm:cxn modelId="{DDD36F6B-AF03-4450-8EE1-7BA8E5AD1032}" srcId="{30FC998A-1E5B-4376-8FDB-1DA5E4ECCBA5}" destId="{982E9EE4-A199-4F81-AD66-05B97D394426}" srcOrd="0" destOrd="0" parTransId="{CE3F29E6-49AB-44A4-AF75-170A78D34CA2}" sibTransId="{AE3E564E-C945-48A6-A663-5AD4134A47EE}"/>
    <dgm:cxn modelId="{6675E953-A7F3-4728-A327-0BABF8A0EC8A}" type="presOf" srcId="{F7588E90-3EAC-4330-BB97-9D6B9DE8BE02}" destId="{9BD63A5C-EEAA-4EDC-A6CD-CE9BDEB73A96}" srcOrd="0" destOrd="0" presId="urn:microsoft.com/office/officeart/2005/8/layout/hierarchy3"/>
    <dgm:cxn modelId="{C9B04213-A3BD-49DB-8967-DC963CAE4807}" type="presOf" srcId="{1EAC9061-456E-49C7-914F-B6921C6E49FF}" destId="{AB5BCFF1-AA66-4DCF-8E5E-53BDEE160E06}" srcOrd="0" destOrd="0" presId="urn:microsoft.com/office/officeart/2005/8/layout/hierarchy3"/>
    <dgm:cxn modelId="{E1FB6618-A3CD-4775-8A8B-CE1EC910A34F}" type="presOf" srcId="{AFE8D593-9107-4076-81C3-8D816C24239B}" destId="{8239B59D-1590-4FC7-8A0B-ADF2E444AF54}" srcOrd="0" destOrd="0" presId="urn:microsoft.com/office/officeart/2005/8/layout/hierarchy3"/>
    <dgm:cxn modelId="{2C8AB809-1C22-4F4B-A9B4-C7B8EAACF402}" srcId="{FFE404E6-A692-40E6-8BCB-CBA538BEAB0B}" destId="{DA9494E7-BF5A-45E6-97B2-F7D381860954}" srcOrd="0" destOrd="0" parTransId="{6C4C6E07-C364-4DB6-B5E8-474079489159}" sibTransId="{BEC95CC6-E982-44E2-8A54-801FAC050394}"/>
    <dgm:cxn modelId="{8D67C6BC-934A-41B1-BCB2-3EC2D641F957}" srcId="{30FC998A-1E5B-4376-8FDB-1DA5E4ECCBA5}" destId="{93CCE1D8-F60A-45A9-97C5-FC7B6FF7C7F7}" srcOrd="2" destOrd="0" parTransId="{13F5F215-638A-4556-9F44-82C08CF0660B}" sibTransId="{643AA94E-FCAE-423A-9C6A-B2DA0CCF1345}"/>
    <dgm:cxn modelId="{48850282-8363-48DB-93C1-376EBF497E12}" srcId="{FFE404E6-A692-40E6-8BCB-CBA538BEAB0B}" destId="{AFE8D593-9107-4076-81C3-8D816C24239B}" srcOrd="3" destOrd="0" parTransId="{8373BF0F-BC6F-4306-B4B5-AD6B113FD841}" sibTransId="{15E9122A-798A-4CFB-B5BE-02CBF4E69286}"/>
    <dgm:cxn modelId="{19CBCB53-A267-41A2-9476-0993DCEBAD1E}" type="presOf" srcId="{ED9AE5C5-C3C5-4C5D-A049-1189CFA4F520}" destId="{819FC0DE-CB9B-4DC0-B269-53F703557B27}" srcOrd="0" destOrd="0" presId="urn:microsoft.com/office/officeart/2005/8/layout/hierarchy3"/>
    <dgm:cxn modelId="{EAABAE11-3823-411F-9DDF-0D878E6B60D6}" srcId="{6B78CF98-2A1E-4908-9B1C-6C930E12F98E}" destId="{30FC998A-1E5B-4376-8FDB-1DA5E4ECCBA5}" srcOrd="0" destOrd="0" parTransId="{20CF1662-DAA7-43D1-B572-94EA6892A0A4}" sibTransId="{2DB32B67-3C86-4EB3-99D0-2B7058897A96}"/>
    <dgm:cxn modelId="{4708E4DF-B03C-46D0-A7C6-68C5380CCF7F}" type="presOf" srcId="{93CCE1D8-F60A-45A9-97C5-FC7B6FF7C7F7}" destId="{BA67A9F7-9D20-42AC-83B3-CA5E209AC158}" srcOrd="0" destOrd="0" presId="urn:microsoft.com/office/officeart/2005/8/layout/hierarchy3"/>
    <dgm:cxn modelId="{5036D355-8584-459D-A9A2-440EE6F135F4}" type="presOf" srcId="{6C4C6E07-C364-4DB6-B5E8-474079489159}" destId="{FEC27ED0-F0A1-42DB-AA35-E587AC66250D}" srcOrd="0" destOrd="0" presId="urn:microsoft.com/office/officeart/2005/8/layout/hierarchy3"/>
    <dgm:cxn modelId="{B4F5087E-6EF2-4633-9A70-308116B416AC}" type="presOf" srcId="{30FC998A-1E5B-4376-8FDB-1DA5E4ECCBA5}" destId="{3EF8577D-2422-497B-9DF6-6FFAA000CCE7}" srcOrd="1" destOrd="0" presId="urn:microsoft.com/office/officeart/2005/8/layout/hierarchy3"/>
    <dgm:cxn modelId="{1D8D6FEA-EE93-4FC3-9D4B-9E176AA99B66}" type="presOf" srcId="{982E9EE4-A199-4F81-AD66-05B97D394426}" destId="{396E69B5-6D0E-4596-962A-47176E6C5B8A}" srcOrd="0" destOrd="0" presId="urn:microsoft.com/office/officeart/2005/8/layout/hierarchy3"/>
    <dgm:cxn modelId="{4BF80CE1-9B60-4536-95EB-6D23C8543F58}" srcId="{FFE404E6-A692-40E6-8BCB-CBA538BEAB0B}" destId="{F7588E90-3EAC-4330-BB97-9D6B9DE8BE02}" srcOrd="2" destOrd="0" parTransId="{1EAC9061-456E-49C7-914F-B6921C6E49FF}" sibTransId="{2511F2F0-3102-4CAC-8952-B2C595FB7A91}"/>
    <dgm:cxn modelId="{BB201952-F736-42E9-B934-6FE64EE758C3}" type="presOf" srcId="{CE3F29E6-49AB-44A4-AF75-170A78D34CA2}" destId="{AD74C324-02FD-4B4C-A1D3-5F5772508D51}" srcOrd="0" destOrd="0" presId="urn:microsoft.com/office/officeart/2005/8/layout/hierarchy3"/>
    <dgm:cxn modelId="{C9CB588F-6ABE-48E1-9ADE-1FEC20EA6B09}" type="presOf" srcId="{FFE404E6-A692-40E6-8BCB-CBA538BEAB0B}" destId="{B4DC9503-63CD-4D30-8B7A-C6E1DB4EADCB}" srcOrd="0" destOrd="0" presId="urn:microsoft.com/office/officeart/2005/8/layout/hierarchy3"/>
    <dgm:cxn modelId="{78F41B0B-1FB0-4284-BB8F-2C5ADD6B392E}" type="presOf" srcId="{4EA2B303-F7DE-4951-A231-A9F5B5D2409F}" destId="{B9FBA994-F0E3-4729-9EE6-CBA5D95E0CC1}" srcOrd="0" destOrd="0" presId="urn:microsoft.com/office/officeart/2005/8/layout/hierarchy3"/>
    <dgm:cxn modelId="{E58D6B2C-3FE1-432E-B3B2-7A5863D16A73}" type="presOf" srcId="{FFE404E6-A692-40E6-8BCB-CBA538BEAB0B}" destId="{6485BEA3-40CD-4FE8-BC05-B1AC3E8FCDBE}" srcOrd="1" destOrd="0" presId="urn:microsoft.com/office/officeart/2005/8/layout/hierarchy3"/>
    <dgm:cxn modelId="{B24EAB55-EAF2-4CF6-AB22-609FC8A1319C}" srcId="{FFE404E6-A692-40E6-8BCB-CBA538BEAB0B}" destId="{ED9AE5C5-C3C5-4C5D-A049-1189CFA4F520}" srcOrd="1" destOrd="0" parTransId="{9AA1E34B-9F5E-467E-BDB9-BE80D8DEE1EC}" sibTransId="{9667F079-16A5-407D-BB82-713CA5C0368E}"/>
    <dgm:cxn modelId="{36C4B525-594E-409D-A625-63744C3074D9}" type="presOf" srcId="{BB32D6BB-B89E-4F2D-990A-1CA6E0D438F1}" destId="{0B0E0E28-C35C-4E7A-8B19-A49652ADFD71}" srcOrd="0" destOrd="0" presId="urn:microsoft.com/office/officeart/2005/8/layout/hierarchy3"/>
    <dgm:cxn modelId="{D82DC780-F677-45E4-982D-CCB6A15FBBBD}" srcId="{30FC998A-1E5B-4376-8FDB-1DA5E4ECCBA5}" destId="{9C0AA307-E1F3-4614-B85B-30C9CB917B97}" srcOrd="3" destOrd="0" parTransId="{9D84932E-2C4F-4E0E-A52D-8D98DEBA37B1}" sibTransId="{47EF76E2-2401-494A-BF7C-F7298E6FE62A}"/>
    <dgm:cxn modelId="{2B188E95-4F22-4C18-A476-235E5578B89F}" type="presOf" srcId="{13F5F215-638A-4556-9F44-82C08CF0660B}" destId="{0E2B5938-8A23-4684-B35B-7F3063A36D91}" srcOrd="0" destOrd="0" presId="urn:microsoft.com/office/officeart/2005/8/layout/hierarchy3"/>
    <dgm:cxn modelId="{F485AF09-50C6-4038-B7D6-107CE660E3B8}" type="presOf" srcId="{30FC998A-1E5B-4376-8FDB-1DA5E4ECCBA5}" destId="{A7656542-1274-4EC3-A28A-995BE146069B}" srcOrd="0" destOrd="0" presId="urn:microsoft.com/office/officeart/2005/8/layout/hierarchy3"/>
    <dgm:cxn modelId="{6A1A5624-0911-4820-9880-CCBB9115EADC}" type="presOf" srcId="{DA9494E7-BF5A-45E6-97B2-F7D381860954}" destId="{03E98ADB-6A8C-48D7-8321-F72C49799A54}" srcOrd="0" destOrd="0" presId="urn:microsoft.com/office/officeart/2005/8/layout/hierarchy3"/>
    <dgm:cxn modelId="{366FA640-16A8-4096-BF8F-E7F946997280}" type="presOf" srcId="{6B78CF98-2A1E-4908-9B1C-6C930E12F98E}" destId="{A3080683-D579-4DD7-B152-405A6EF83212}" srcOrd="0" destOrd="0" presId="urn:microsoft.com/office/officeart/2005/8/layout/hierarchy3"/>
    <dgm:cxn modelId="{D383125A-CA8C-4DB9-8C11-EFE0BE3AAEB7}" type="presOf" srcId="{9C0AA307-E1F3-4614-B85B-30C9CB917B97}" destId="{BD834F5D-71CD-4DF1-9EAB-D7A99123E8E6}" srcOrd="0" destOrd="0" presId="urn:microsoft.com/office/officeart/2005/8/layout/hierarchy3"/>
    <dgm:cxn modelId="{CC8A2B2D-03B4-4F7C-AF55-941EE2695456}" type="presOf" srcId="{9AA1E34B-9F5E-467E-BDB9-BE80D8DEE1EC}" destId="{F5CEBC3D-085C-4B8E-9F23-4CAFE7134652}" srcOrd="0" destOrd="0" presId="urn:microsoft.com/office/officeart/2005/8/layout/hierarchy3"/>
    <dgm:cxn modelId="{F7BDC811-6E33-465C-A4A9-CF9FA1C14526}" srcId="{6B78CF98-2A1E-4908-9B1C-6C930E12F98E}" destId="{FFE404E6-A692-40E6-8BCB-CBA538BEAB0B}" srcOrd="1" destOrd="0" parTransId="{E2B18641-62CD-4F89-AAEF-70BA446E291E}" sibTransId="{ECA9657B-59EF-4448-8E96-77FFCAB4960F}"/>
    <dgm:cxn modelId="{0A836FC2-E699-422E-8383-EDBB2F4D007A}" srcId="{30FC998A-1E5B-4376-8FDB-1DA5E4ECCBA5}" destId="{BB32D6BB-B89E-4F2D-990A-1CA6E0D438F1}" srcOrd="1" destOrd="0" parTransId="{4EA2B303-F7DE-4951-A231-A9F5B5D2409F}" sibTransId="{E1AB2376-8BB5-43DC-91D4-02C1080B64B0}"/>
    <dgm:cxn modelId="{B9A09EAA-1008-4019-9426-A5C0E30DFC18}" type="presParOf" srcId="{A3080683-D579-4DD7-B152-405A6EF83212}" destId="{C978FEAF-2F1A-4777-A8D9-BFD937BEEA78}" srcOrd="0" destOrd="0" presId="urn:microsoft.com/office/officeart/2005/8/layout/hierarchy3"/>
    <dgm:cxn modelId="{F68631E3-9E8B-4268-81D5-D4309966ECFB}" type="presParOf" srcId="{C978FEAF-2F1A-4777-A8D9-BFD937BEEA78}" destId="{5C0F694A-A109-4F42-AB95-5E282E1C16E6}" srcOrd="0" destOrd="0" presId="urn:microsoft.com/office/officeart/2005/8/layout/hierarchy3"/>
    <dgm:cxn modelId="{694BB505-87D4-406F-B378-CCCB6C5BACD8}" type="presParOf" srcId="{5C0F694A-A109-4F42-AB95-5E282E1C16E6}" destId="{A7656542-1274-4EC3-A28A-995BE146069B}" srcOrd="0" destOrd="0" presId="urn:microsoft.com/office/officeart/2005/8/layout/hierarchy3"/>
    <dgm:cxn modelId="{2338F505-4B03-47F3-8B41-F0822A436788}" type="presParOf" srcId="{5C0F694A-A109-4F42-AB95-5E282E1C16E6}" destId="{3EF8577D-2422-497B-9DF6-6FFAA000CCE7}" srcOrd="1" destOrd="0" presId="urn:microsoft.com/office/officeart/2005/8/layout/hierarchy3"/>
    <dgm:cxn modelId="{A41D2475-090B-49F8-BD0A-18EC150F30A8}" type="presParOf" srcId="{C978FEAF-2F1A-4777-A8D9-BFD937BEEA78}" destId="{014C6299-C7DE-4D91-8B45-0A1CF9D481B6}" srcOrd="1" destOrd="0" presId="urn:microsoft.com/office/officeart/2005/8/layout/hierarchy3"/>
    <dgm:cxn modelId="{7B4E28D1-BA59-446E-9C76-84592EB371F5}" type="presParOf" srcId="{014C6299-C7DE-4D91-8B45-0A1CF9D481B6}" destId="{AD74C324-02FD-4B4C-A1D3-5F5772508D51}" srcOrd="0" destOrd="0" presId="urn:microsoft.com/office/officeart/2005/8/layout/hierarchy3"/>
    <dgm:cxn modelId="{C492F993-E4DB-4D9E-9A31-4A9E7202B6F3}" type="presParOf" srcId="{014C6299-C7DE-4D91-8B45-0A1CF9D481B6}" destId="{396E69B5-6D0E-4596-962A-47176E6C5B8A}" srcOrd="1" destOrd="0" presId="urn:microsoft.com/office/officeart/2005/8/layout/hierarchy3"/>
    <dgm:cxn modelId="{0819615E-82BF-4FFE-BF14-2E282EE808E9}" type="presParOf" srcId="{014C6299-C7DE-4D91-8B45-0A1CF9D481B6}" destId="{B9FBA994-F0E3-4729-9EE6-CBA5D95E0CC1}" srcOrd="2" destOrd="0" presId="urn:microsoft.com/office/officeart/2005/8/layout/hierarchy3"/>
    <dgm:cxn modelId="{BD499458-7DCC-4EC4-BCCF-C42AA08A58DD}" type="presParOf" srcId="{014C6299-C7DE-4D91-8B45-0A1CF9D481B6}" destId="{0B0E0E28-C35C-4E7A-8B19-A49652ADFD71}" srcOrd="3" destOrd="0" presId="urn:microsoft.com/office/officeart/2005/8/layout/hierarchy3"/>
    <dgm:cxn modelId="{9AEC1FFB-F2BF-4173-AD1B-61C7060E9717}" type="presParOf" srcId="{014C6299-C7DE-4D91-8B45-0A1CF9D481B6}" destId="{0E2B5938-8A23-4684-B35B-7F3063A36D91}" srcOrd="4" destOrd="0" presId="urn:microsoft.com/office/officeart/2005/8/layout/hierarchy3"/>
    <dgm:cxn modelId="{D68B8B10-7657-4512-AEDF-59F20AB52018}" type="presParOf" srcId="{014C6299-C7DE-4D91-8B45-0A1CF9D481B6}" destId="{BA67A9F7-9D20-42AC-83B3-CA5E209AC158}" srcOrd="5" destOrd="0" presId="urn:microsoft.com/office/officeart/2005/8/layout/hierarchy3"/>
    <dgm:cxn modelId="{337A9900-3F12-46F3-B307-95B0EEB6204B}" type="presParOf" srcId="{014C6299-C7DE-4D91-8B45-0A1CF9D481B6}" destId="{50FCFE2B-04FF-424B-B180-09B66ACAF439}" srcOrd="6" destOrd="0" presId="urn:microsoft.com/office/officeart/2005/8/layout/hierarchy3"/>
    <dgm:cxn modelId="{E384840F-7666-4904-9CA2-6856AE6246BD}" type="presParOf" srcId="{014C6299-C7DE-4D91-8B45-0A1CF9D481B6}" destId="{BD834F5D-71CD-4DF1-9EAB-D7A99123E8E6}" srcOrd="7" destOrd="0" presId="urn:microsoft.com/office/officeart/2005/8/layout/hierarchy3"/>
    <dgm:cxn modelId="{178455FA-4AFB-4499-B943-AC9E3F06BC68}" type="presParOf" srcId="{A3080683-D579-4DD7-B152-405A6EF83212}" destId="{5E895DC1-9B35-4F8E-BD60-377F84BEB1C4}" srcOrd="1" destOrd="0" presId="urn:microsoft.com/office/officeart/2005/8/layout/hierarchy3"/>
    <dgm:cxn modelId="{421AFB44-B7FF-402B-B36D-C49725D46560}" type="presParOf" srcId="{5E895DC1-9B35-4F8E-BD60-377F84BEB1C4}" destId="{A0E2C857-4597-42FD-94E7-04F00CE326E6}" srcOrd="0" destOrd="0" presId="urn:microsoft.com/office/officeart/2005/8/layout/hierarchy3"/>
    <dgm:cxn modelId="{1ABDDB0A-CFFA-48CF-B49A-2DA9D40D09D6}" type="presParOf" srcId="{A0E2C857-4597-42FD-94E7-04F00CE326E6}" destId="{B4DC9503-63CD-4D30-8B7A-C6E1DB4EADCB}" srcOrd="0" destOrd="0" presId="urn:microsoft.com/office/officeart/2005/8/layout/hierarchy3"/>
    <dgm:cxn modelId="{F3D61AF5-1DBB-4C5F-B016-BC0B951B99EE}" type="presParOf" srcId="{A0E2C857-4597-42FD-94E7-04F00CE326E6}" destId="{6485BEA3-40CD-4FE8-BC05-B1AC3E8FCDBE}" srcOrd="1" destOrd="0" presId="urn:microsoft.com/office/officeart/2005/8/layout/hierarchy3"/>
    <dgm:cxn modelId="{84DB2E32-7F10-4A06-AD24-84E989111881}" type="presParOf" srcId="{5E895DC1-9B35-4F8E-BD60-377F84BEB1C4}" destId="{05CDDF1E-D4A7-43C9-B2C5-613EA2D6439E}" srcOrd="1" destOrd="0" presId="urn:microsoft.com/office/officeart/2005/8/layout/hierarchy3"/>
    <dgm:cxn modelId="{1A24A589-9911-4422-8364-9D6EE0D79AF7}" type="presParOf" srcId="{05CDDF1E-D4A7-43C9-B2C5-613EA2D6439E}" destId="{FEC27ED0-F0A1-42DB-AA35-E587AC66250D}" srcOrd="0" destOrd="0" presId="urn:microsoft.com/office/officeart/2005/8/layout/hierarchy3"/>
    <dgm:cxn modelId="{E0622F51-D708-4B31-8E18-B14D436D4ABA}" type="presParOf" srcId="{05CDDF1E-D4A7-43C9-B2C5-613EA2D6439E}" destId="{03E98ADB-6A8C-48D7-8321-F72C49799A54}" srcOrd="1" destOrd="0" presId="urn:microsoft.com/office/officeart/2005/8/layout/hierarchy3"/>
    <dgm:cxn modelId="{7CE75FFE-3F68-4947-9A36-6D7EDFC028B8}" type="presParOf" srcId="{05CDDF1E-D4A7-43C9-B2C5-613EA2D6439E}" destId="{F5CEBC3D-085C-4B8E-9F23-4CAFE7134652}" srcOrd="2" destOrd="0" presId="urn:microsoft.com/office/officeart/2005/8/layout/hierarchy3"/>
    <dgm:cxn modelId="{0D9029E1-140F-481F-BB98-A137B0D59067}" type="presParOf" srcId="{05CDDF1E-D4A7-43C9-B2C5-613EA2D6439E}" destId="{819FC0DE-CB9B-4DC0-B269-53F703557B27}" srcOrd="3" destOrd="0" presId="urn:microsoft.com/office/officeart/2005/8/layout/hierarchy3"/>
    <dgm:cxn modelId="{CCD0CD4B-1D76-4E9F-A72E-CC6B7BFE8CE2}" type="presParOf" srcId="{05CDDF1E-D4A7-43C9-B2C5-613EA2D6439E}" destId="{AB5BCFF1-AA66-4DCF-8E5E-53BDEE160E06}" srcOrd="4" destOrd="0" presId="urn:microsoft.com/office/officeart/2005/8/layout/hierarchy3"/>
    <dgm:cxn modelId="{63137B47-D79F-4BED-9BEB-84D8A0FA8C71}" type="presParOf" srcId="{05CDDF1E-D4A7-43C9-B2C5-613EA2D6439E}" destId="{9BD63A5C-EEAA-4EDC-A6CD-CE9BDEB73A96}" srcOrd="5" destOrd="0" presId="urn:microsoft.com/office/officeart/2005/8/layout/hierarchy3"/>
    <dgm:cxn modelId="{17FA604C-908E-4007-B5B0-A578238933E5}" type="presParOf" srcId="{05CDDF1E-D4A7-43C9-B2C5-613EA2D6439E}" destId="{5FA97A7B-B053-49A7-B237-A8727DC58D93}" srcOrd="6" destOrd="0" presId="urn:microsoft.com/office/officeart/2005/8/layout/hierarchy3"/>
    <dgm:cxn modelId="{BBA406CA-55AF-41B8-84CF-58A0F25EEBEA}" type="presParOf" srcId="{05CDDF1E-D4A7-43C9-B2C5-613EA2D6439E}" destId="{8239B59D-1590-4FC7-8A0B-ADF2E444AF5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45FA5-C12A-485E-B100-1243144C5AB1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F225BB2-5E28-4B55-A427-B6F7D6795179}">
      <dgm:prSet phldrT="[Текст]" custT="1"/>
      <dgm:spPr/>
      <dgm:t>
        <a:bodyPr/>
        <a:lstStyle/>
        <a:p>
          <a:r>
            <a:rPr lang="ru-RU" sz="1800" dirty="0" smtClean="0"/>
            <a:t>Центр детского творчества</a:t>
          </a:r>
          <a:endParaRPr lang="ru-RU" sz="1800" dirty="0"/>
        </a:p>
      </dgm:t>
    </dgm:pt>
    <dgm:pt modelId="{CA61F4F5-E501-4020-B493-557AD670C74A}" type="parTrans" cxnId="{6A7A2FA9-538E-44B2-A858-23769CC44636}">
      <dgm:prSet/>
      <dgm:spPr/>
      <dgm:t>
        <a:bodyPr/>
        <a:lstStyle/>
        <a:p>
          <a:endParaRPr lang="ru-RU"/>
        </a:p>
      </dgm:t>
    </dgm:pt>
    <dgm:pt modelId="{6B648CAD-553C-40F9-834A-DF9ACFBD643A}" type="sibTrans" cxnId="{6A7A2FA9-538E-44B2-A858-23769CC44636}">
      <dgm:prSet/>
      <dgm:spPr/>
      <dgm:t>
        <a:bodyPr/>
        <a:lstStyle/>
        <a:p>
          <a:endParaRPr lang="ru-RU"/>
        </a:p>
      </dgm:t>
    </dgm:pt>
    <dgm:pt modelId="{B1E7202C-0466-42E8-8CD5-A763F01EC66E}">
      <dgm:prSet phldrT="[Текст]" custT="1"/>
      <dgm:spPr/>
      <dgm:t>
        <a:bodyPr/>
        <a:lstStyle/>
        <a:p>
          <a:r>
            <a:rPr lang="ru-RU" sz="2000" dirty="0" smtClean="0"/>
            <a:t>Административные органы</a:t>
          </a:r>
          <a:endParaRPr lang="ru-RU" sz="2000" dirty="0"/>
        </a:p>
      </dgm:t>
    </dgm:pt>
    <dgm:pt modelId="{EBDEFC45-C001-46AB-A878-DE498002B09A}" type="parTrans" cxnId="{CEFA0C74-0223-424E-8117-2B5001AC0844}">
      <dgm:prSet/>
      <dgm:spPr/>
      <dgm:t>
        <a:bodyPr/>
        <a:lstStyle/>
        <a:p>
          <a:endParaRPr lang="ru-RU"/>
        </a:p>
      </dgm:t>
    </dgm:pt>
    <dgm:pt modelId="{253E5B00-7DC9-477A-A344-A6323001AE6D}" type="sibTrans" cxnId="{CEFA0C74-0223-424E-8117-2B5001AC0844}">
      <dgm:prSet/>
      <dgm:spPr/>
      <dgm:t>
        <a:bodyPr/>
        <a:lstStyle/>
        <a:p>
          <a:endParaRPr lang="ru-RU"/>
        </a:p>
      </dgm:t>
    </dgm:pt>
    <dgm:pt modelId="{B7E956D1-EBD9-4785-A901-93F3893235B3}">
      <dgm:prSet phldrT="[Текст]" custT="1"/>
      <dgm:spPr/>
      <dgm:t>
        <a:bodyPr/>
        <a:lstStyle/>
        <a:p>
          <a:r>
            <a:rPr lang="ru-RU" sz="1800" dirty="0" err="1" smtClean="0"/>
            <a:t>Телестудии,пресса</a:t>
          </a:r>
          <a:r>
            <a:rPr lang="ru-RU" sz="1800" dirty="0" smtClean="0"/>
            <a:t>,</a:t>
          </a:r>
          <a:endParaRPr lang="ru-RU" sz="1800" dirty="0"/>
        </a:p>
      </dgm:t>
    </dgm:pt>
    <dgm:pt modelId="{397A5725-2EF5-415D-A9CE-6FAFB2DCA0D3}" type="parTrans" cxnId="{97CFCDA2-00D5-4B60-9E37-CEAFFA5DCD61}">
      <dgm:prSet/>
      <dgm:spPr/>
      <dgm:t>
        <a:bodyPr/>
        <a:lstStyle/>
        <a:p>
          <a:endParaRPr lang="ru-RU"/>
        </a:p>
      </dgm:t>
    </dgm:pt>
    <dgm:pt modelId="{5B0A0D2A-6AD1-45BC-B53C-998B8C1F5A1C}" type="sibTrans" cxnId="{97CFCDA2-00D5-4B60-9E37-CEAFFA5DCD61}">
      <dgm:prSet/>
      <dgm:spPr/>
      <dgm:t>
        <a:bodyPr/>
        <a:lstStyle/>
        <a:p>
          <a:endParaRPr lang="ru-RU"/>
        </a:p>
      </dgm:t>
    </dgm:pt>
    <dgm:pt modelId="{D149ABAA-7B85-42B3-8D10-89DD9DD23D57}">
      <dgm:prSet phldrT="[Текст]" custT="1"/>
      <dgm:spPr/>
      <dgm:t>
        <a:bodyPr/>
        <a:lstStyle/>
        <a:p>
          <a:r>
            <a:rPr lang="ru-RU" sz="1600" dirty="0" smtClean="0"/>
            <a:t>Организации по озеленению</a:t>
          </a:r>
          <a:endParaRPr lang="ru-RU" sz="1600" dirty="0"/>
        </a:p>
      </dgm:t>
    </dgm:pt>
    <dgm:pt modelId="{636C1094-12FC-495A-B7BD-6A9C07F05F35}" type="parTrans" cxnId="{CA8D9B35-BB7E-4581-86BA-0AF0AC87D79E}">
      <dgm:prSet/>
      <dgm:spPr/>
      <dgm:t>
        <a:bodyPr/>
        <a:lstStyle/>
        <a:p>
          <a:endParaRPr lang="ru-RU"/>
        </a:p>
      </dgm:t>
    </dgm:pt>
    <dgm:pt modelId="{F69470B2-1FD3-4D2E-95DB-AD637EDE305C}" type="sibTrans" cxnId="{CA8D9B35-BB7E-4581-86BA-0AF0AC87D79E}">
      <dgm:prSet/>
      <dgm:spPr/>
      <dgm:t>
        <a:bodyPr/>
        <a:lstStyle/>
        <a:p>
          <a:endParaRPr lang="ru-RU"/>
        </a:p>
      </dgm:t>
    </dgm:pt>
    <dgm:pt modelId="{5972EACE-FDFC-4D28-ADE4-6547BD9A9D04}">
      <dgm:prSet phldrT="[Текст]" custT="1"/>
      <dgm:spPr/>
      <dgm:t>
        <a:bodyPr/>
        <a:lstStyle/>
        <a:p>
          <a:r>
            <a:rPr lang="ru-RU" sz="2000" dirty="0" smtClean="0"/>
            <a:t>Школа</a:t>
          </a:r>
          <a:endParaRPr lang="ru-RU" sz="2000" dirty="0"/>
        </a:p>
      </dgm:t>
    </dgm:pt>
    <dgm:pt modelId="{B5C2219D-59DE-44C1-BE27-6ED5FB11650C}" type="parTrans" cxnId="{8256333A-2E64-44EC-80B8-CD95346C137C}">
      <dgm:prSet/>
      <dgm:spPr/>
      <dgm:t>
        <a:bodyPr/>
        <a:lstStyle/>
        <a:p>
          <a:endParaRPr lang="ru-RU"/>
        </a:p>
      </dgm:t>
    </dgm:pt>
    <dgm:pt modelId="{C922798A-29F4-45CF-AD28-7673EA6939A8}" type="sibTrans" cxnId="{8256333A-2E64-44EC-80B8-CD95346C137C}">
      <dgm:prSet/>
      <dgm:spPr/>
      <dgm:t>
        <a:bodyPr/>
        <a:lstStyle/>
        <a:p>
          <a:endParaRPr lang="ru-RU"/>
        </a:p>
      </dgm:t>
    </dgm:pt>
    <dgm:pt modelId="{4BE11411-CC28-4731-A37E-84EE7A32830D}" type="pres">
      <dgm:prSet presAssocID="{75B45FA5-C12A-485E-B100-1243144C5A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B4BA2D-391D-430F-BC73-B8440A83BAE9}" type="pres">
      <dgm:prSet presAssocID="{6F225BB2-5E28-4B55-A427-B6F7D67951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2F7F9-413B-42A1-9D6E-87C4B1A0B105}" type="pres">
      <dgm:prSet presAssocID="{6B648CAD-553C-40F9-834A-DF9ACFBD643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26CD194-A3F9-4E91-A094-76DAC2908A4B}" type="pres">
      <dgm:prSet presAssocID="{6B648CAD-553C-40F9-834A-DF9ACFBD643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33CA89B-7AB4-4E9B-8525-85142C8F4236}" type="pres">
      <dgm:prSet presAssocID="{B1E7202C-0466-42E8-8CD5-A763F01EC6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9ADC1-5E06-4DE4-8466-B01395D6A234}" type="pres">
      <dgm:prSet presAssocID="{253E5B00-7DC9-477A-A344-A6323001AE6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2694F5C-A942-4C76-B881-0F9B00DCF33E}" type="pres">
      <dgm:prSet presAssocID="{253E5B00-7DC9-477A-A344-A6323001AE6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014A153-4D65-49CB-9F8B-15DB58A4F269}" type="pres">
      <dgm:prSet presAssocID="{B7E956D1-EBD9-4785-A901-93F3893235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9A37C-B8A9-46FA-AEB2-5DF9E780AEA2}" type="pres">
      <dgm:prSet presAssocID="{5B0A0D2A-6AD1-45BC-B53C-998B8C1F5A1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45B18C8-CFC6-4517-9A5A-44369F1BDE5C}" type="pres">
      <dgm:prSet presAssocID="{5B0A0D2A-6AD1-45BC-B53C-998B8C1F5A1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E2FB803-D674-435D-8799-C609B7014696}" type="pres">
      <dgm:prSet presAssocID="{D149ABAA-7B85-42B3-8D10-89DD9DD23D5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A98D0-DFB0-4A5D-8CFB-DAB2E69475AC}" type="pres">
      <dgm:prSet presAssocID="{F69470B2-1FD3-4D2E-95DB-AD637EDE305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1E32C5A-81A9-458A-A48B-2F419356BACA}" type="pres">
      <dgm:prSet presAssocID="{F69470B2-1FD3-4D2E-95DB-AD637EDE305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469C202-E835-4E01-B023-858140A01F0F}" type="pres">
      <dgm:prSet presAssocID="{5972EACE-FDFC-4D28-ADE4-6547BD9A9D04}" presName="node" presStyleLbl="node1" presStyleIdx="4" presStyleCnt="5" custRadScaleRad="99603" custRadScaleInc="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3525-3CC4-41FD-BC7E-59602CBA52F2}" type="pres">
      <dgm:prSet presAssocID="{C922798A-29F4-45CF-AD28-7673EA6939A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ECCDBB0-B028-4BBC-999D-88D09CBE757F}" type="pres">
      <dgm:prSet presAssocID="{C922798A-29F4-45CF-AD28-7673EA6939A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AF21693-F15B-4937-AA46-F3265701B06D}" type="presOf" srcId="{253E5B00-7DC9-477A-A344-A6323001AE6D}" destId="{91D9ADC1-5E06-4DE4-8466-B01395D6A234}" srcOrd="0" destOrd="0" presId="urn:microsoft.com/office/officeart/2005/8/layout/cycle2"/>
    <dgm:cxn modelId="{2E1EDE9B-E998-4C7F-B831-E64C605C1BE7}" type="presOf" srcId="{6B648CAD-553C-40F9-834A-DF9ACFBD643A}" destId="{726CD194-A3F9-4E91-A094-76DAC2908A4B}" srcOrd="1" destOrd="0" presId="urn:microsoft.com/office/officeart/2005/8/layout/cycle2"/>
    <dgm:cxn modelId="{E34DF952-13DC-4866-B732-4237B92A5B00}" type="presOf" srcId="{B1E7202C-0466-42E8-8CD5-A763F01EC66E}" destId="{533CA89B-7AB4-4E9B-8525-85142C8F4236}" srcOrd="0" destOrd="0" presId="urn:microsoft.com/office/officeart/2005/8/layout/cycle2"/>
    <dgm:cxn modelId="{4CBF95B0-BACD-466E-92ED-1E9BB9EF1290}" type="presOf" srcId="{75B45FA5-C12A-485E-B100-1243144C5AB1}" destId="{4BE11411-CC28-4731-A37E-84EE7A32830D}" srcOrd="0" destOrd="0" presId="urn:microsoft.com/office/officeart/2005/8/layout/cycle2"/>
    <dgm:cxn modelId="{41BB3A93-37F4-4C3E-8ABF-19F122BB6CEE}" type="presOf" srcId="{6B648CAD-553C-40F9-834A-DF9ACFBD643A}" destId="{61E2F7F9-413B-42A1-9D6E-87C4B1A0B105}" srcOrd="0" destOrd="0" presId="urn:microsoft.com/office/officeart/2005/8/layout/cycle2"/>
    <dgm:cxn modelId="{A1902863-8226-4B86-8C2A-F0CEE1BD0BD5}" type="presOf" srcId="{B7E956D1-EBD9-4785-A901-93F3893235B3}" destId="{D014A153-4D65-49CB-9F8B-15DB58A4F269}" srcOrd="0" destOrd="0" presId="urn:microsoft.com/office/officeart/2005/8/layout/cycle2"/>
    <dgm:cxn modelId="{D1D769C1-F2D5-49F4-B171-0BBB16D5B366}" type="presOf" srcId="{5B0A0D2A-6AD1-45BC-B53C-998B8C1F5A1C}" destId="{B45B18C8-CFC6-4517-9A5A-44369F1BDE5C}" srcOrd="1" destOrd="0" presId="urn:microsoft.com/office/officeart/2005/8/layout/cycle2"/>
    <dgm:cxn modelId="{C8BB1153-33CE-467B-9484-7513C8F13C20}" type="presOf" srcId="{C922798A-29F4-45CF-AD28-7673EA6939A8}" destId="{375E3525-3CC4-41FD-BC7E-59602CBA52F2}" srcOrd="0" destOrd="0" presId="urn:microsoft.com/office/officeart/2005/8/layout/cycle2"/>
    <dgm:cxn modelId="{0CED1ED9-6E87-402E-A7DA-AD19CF7681D2}" type="presOf" srcId="{5972EACE-FDFC-4D28-ADE4-6547BD9A9D04}" destId="{7469C202-E835-4E01-B023-858140A01F0F}" srcOrd="0" destOrd="0" presId="urn:microsoft.com/office/officeart/2005/8/layout/cycle2"/>
    <dgm:cxn modelId="{8256333A-2E64-44EC-80B8-CD95346C137C}" srcId="{75B45FA5-C12A-485E-B100-1243144C5AB1}" destId="{5972EACE-FDFC-4D28-ADE4-6547BD9A9D04}" srcOrd="4" destOrd="0" parTransId="{B5C2219D-59DE-44C1-BE27-6ED5FB11650C}" sibTransId="{C922798A-29F4-45CF-AD28-7673EA6939A8}"/>
    <dgm:cxn modelId="{132CBE0F-32A0-472D-90DB-785672CCD0D5}" type="presOf" srcId="{F69470B2-1FD3-4D2E-95DB-AD637EDE305C}" destId="{B1E32C5A-81A9-458A-A48B-2F419356BACA}" srcOrd="1" destOrd="0" presId="urn:microsoft.com/office/officeart/2005/8/layout/cycle2"/>
    <dgm:cxn modelId="{27448245-B0E1-482E-8CDA-3365FCAA1ECA}" type="presOf" srcId="{6F225BB2-5E28-4B55-A427-B6F7D6795179}" destId="{BCB4BA2D-391D-430F-BC73-B8440A83BAE9}" srcOrd="0" destOrd="0" presId="urn:microsoft.com/office/officeart/2005/8/layout/cycle2"/>
    <dgm:cxn modelId="{6A7A2FA9-538E-44B2-A858-23769CC44636}" srcId="{75B45FA5-C12A-485E-B100-1243144C5AB1}" destId="{6F225BB2-5E28-4B55-A427-B6F7D6795179}" srcOrd="0" destOrd="0" parTransId="{CA61F4F5-E501-4020-B493-557AD670C74A}" sibTransId="{6B648CAD-553C-40F9-834A-DF9ACFBD643A}"/>
    <dgm:cxn modelId="{E4001632-7DCB-4DF4-ADDF-45A7A03FECC4}" type="presOf" srcId="{C922798A-29F4-45CF-AD28-7673EA6939A8}" destId="{2ECCDBB0-B028-4BBC-999D-88D09CBE757F}" srcOrd="1" destOrd="0" presId="urn:microsoft.com/office/officeart/2005/8/layout/cycle2"/>
    <dgm:cxn modelId="{D0EA9F25-0305-4C9A-8952-D518196AD318}" type="presOf" srcId="{5B0A0D2A-6AD1-45BC-B53C-998B8C1F5A1C}" destId="{4399A37C-B8A9-46FA-AEB2-5DF9E780AEA2}" srcOrd="0" destOrd="0" presId="urn:microsoft.com/office/officeart/2005/8/layout/cycle2"/>
    <dgm:cxn modelId="{154B42B7-21BE-40C4-9904-BC04698DFC9F}" type="presOf" srcId="{D149ABAA-7B85-42B3-8D10-89DD9DD23D57}" destId="{1E2FB803-D674-435D-8799-C609B7014696}" srcOrd="0" destOrd="0" presId="urn:microsoft.com/office/officeart/2005/8/layout/cycle2"/>
    <dgm:cxn modelId="{97CFCDA2-00D5-4B60-9E37-CEAFFA5DCD61}" srcId="{75B45FA5-C12A-485E-B100-1243144C5AB1}" destId="{B7E956D1-EBD9-4785-A901-93F3893235B3}" srcOrd="2" destOrd="0" parTransId="{397A5725-2EF5-415D-A9CE-6FAFB2DCA0D3}" sibTransId="{5B0A0D2A-6AD1-45BC-B53C-998B8C1F5A1C}"/>
    <dgm:cxn modelId="{D7270516-040C-457F-A8A8-648E3ACAD2BB}" type="presOf" srcId="{F69470B2-1FD3-4D2E-95DB-AD637EDE305C}" destId="{84BA98D0-DFB0-4A5D-8CFB-DAB2E69475AC}" srcOrd="0" destOrd="0" presId="urn:microsoft.com/office/officeart/2005/8/layout/cycle2"/>
    <dgm:cxn modelId="{CA8D9B35-BB7E-4581-86BA-0AF0AC87D79E}" srcId="{75B45FA5-C12A-485E-B100-1243144C5AB1}" destId="{D149ABAA-7B85-42B3-8D10-89DD9DD23D57}" srcOrd="3" destOrd="0" parTransId="{636C1094-12FC-495A-B7BD-6A9C07F05F35}" sibTransId="{F69470B2-1FD3-4D2E-95DB-AD637EDE305C}"/>
    <dgm:cxn modelId="{CF478AFF-8DCA-40F7-A808-4DCAFE5E442A}" type="presOf" srcId="{253E5B00-7DC9-477A-A344-A6323001AE6D}" destId="{62694F5C-A942-4C76-B881-0F9B00DCF33E}" srcOrd="1" destOrd="0" presId="urn:microsoft.com/office/officeart/2005/8/layout/cycle2"/>
    <dgm:cxn modelId="{CEFA0C74-0223-424E-8117-2B5001AC0844}" srcId="{75B45FA5-C12A-485E-B100-1243144C5AB1}" destId="{B1E7202C-0466-42E8-8CD5-A763F01EC66E}" srcOrd="1" destOrd="0" parTransId="{EBDEFC45-C001-46AB-A878-DE498002B09A}" sibTransId="{253E5B00-7DC9-477A-A344-A6323001AE6D}"/>
    <dgm:cxn modelId="{ECC36FA2-AA83-4B4E-A892-CC87F5D67C39}" type="presParOf" srcId="{4BE11411-CC28-4731-A37E-84EE7A32830D}" destId="{BCB4BA2D-391D-430F-BC73-B8440A83BAE9}" srcOrd="0" destOrd="0" presId="urn:microsoft.com/office/officeart/2005/8/layout/cycle2"/>
    <dgm:cxn modelId="{23141917-A54B-4972-BC76-47BDFB84A043}" type="presParOf" srcId="{4BE11411-CC28-4731-A37E-84EE7A32830D}" destId="{61E2F7F9-413B-42A1-9D6E-87C4B1A0B105}" srcOrd="1" destOrd="0" presId="urn:microsoft.com/office/officeart/2005/8/layout/cycle2"/>
    <dgm:cxn modelId="{7C14223C-C426-4D05-92FE-14276BE1F689}" type="presParOf" srcId="{61E2F7F9-413B-42A1-9D6E-87C4B1A0B105}" destId="{726CD194-A3F9-4E91-A094-76DAC2908A4B}" srcOrd="0" destOrd="0" presId="urn:microsoft.com/office/officeart/2005/8/layout/cycle2"/>
    <dgm:cxn modelId="{6DCAB96F-11E1-486C-AFAD-FE9AC1AD988F}" type="presParOf" srcId="{4BE11411-CC28-4731-A37E-84EE7A32830D}" destId="{533CA89B-7AB4-4E9B-8525-85142C8F4236}" srcOrd="2" destOrd="0" presId="urn:microsoft.com/office/officeart/2005/8/layout/cycle2"/>
    <dgm:cxn modelId="{19EB1B5F-736B-486D-ACAB-F950ACDB51BE}" type="presParOf" srcId="{4BE11411-CC28-4731-A37E-84EE7A32830D}" destId="{91D9ADC1-5E06-4DE4-8466-B01395D6A234}" srcOrd="3" destOrd="0" presId="urn:microsoft.com/office/officeart/2005/8/layout/cycle2"/>
    <dgm:cxn modelId="{8CFCD35D-F49B-49DB-99FF-1EDDDB3A84CB}" type="presParOf" srcId="{91D9ADC1-5E06-4DE4-8466-B01395D6A234}" destId="{62694F5C-A942-4C76-B881-0F9B00DCF33E}" srcOrd="0" destOrd="0" presId="urn:microsoft.com/office/officeart/2005/8/layout/cycle2"/>
    <dgm:cxn modelId="{57633346-482A-44C6-9C7B-147D12CE2EFF}" type="presParOf" srcId="{4BE11411-CC28-4731-A37E-84EE7A32830D}" destId="{D014A153-4D65-49CB-9F8B-15DB58A4F269}" srcOrd="4" destOrd="0" presId="urn:microsoft.com/office/officeart/2005/8/layout/cycle2"/>
    <dgm:cxn modelId="{8E1E3BAE-50D3-4E70-816F-223AA4ADA8F6}" type="presParOf" srcId="{4BE11411-CC28-4731-A37E-84EE7A32830D}" destId="{4399A37C-B8A9-46FA-AEB2-5DF9E780AEA2}" srcOrd="5" destOrd="0" presId="urn:microsoft.com/office/officeart/2005/8/layout/cycle2"/>
    <dgm:cxn modelId="{D9CF070F-5FFA-423B-8425-8094BC2EFC11}" type="presParOf" srcId="{4399A37C-B8A9-46FA-AEB2-5DF9E780AEA2}" destId="{B45B18C8-CFC6-4517-9A5A-44369F1BDE5C}" srcOrd="0" destOrd="0" presId="urn:microsoft.com/office/officeart/2005/8/layout/cycle2"/>
    <dgm:cxn modelId="{A6BC3135-BD84-41FE-BE9C-A45137EDFF89}" type="presParOf" srcId="{4BE11411-CC28-4731-A37E-84EE7A32830D}" destId="{1E2FB803-D674-435D-8799-C609B7014696}" srcOrd="6" destOrd="0" presId="urn:microsoft.com/office/officeart/2005/8/layout/cycle2"/>
    <dgm:cxn modelId="{B3C8FAEB-549F-4C7E-8895-9712F108CEB9}" type="presParOf" srcId="{4BE11411-CC28-4731-A37E-84EE7A32830D}" destId="{84BA98D0-DFB0-4A5D-8CFB-DAB2E69475AC}" srcOrd="7" destOrd="0" presId="urn:microsoft.com/office/officeart/2005/8/layout/cycle2"/>
    <dgm:cxn modelId="{84A9FD4A-FB00-4806-93D5-00F9CD91DE1D}" type="presParOf" srcId="{84BA98D0-DFB0-4A5D-8CFB-DAB2E69475AC}" destId="{B1E32C5A-81A9-458A-A48B-2F419356BACA}" srcOrd="0" destOrd="0" presId="urn:microsoft.com/office/officeart/2005/8/layout/cycle2"/>
    <dgm:cxn modelId="{F237881A-33D3-450E-B994-31E85C6D7A13}" type="presParOf" srcId="{4BE11411-CC28-4731-A37E-84EE7A32830D}" destId="{7469C202-E835-4E01-B023-858140A01F0F}" srcOrd="8" destOrd="0" presId="urn:microsoft.com/office/officeart/2005/8/layout/cycle2"/>
    <dgm:cxn modelId="{A40B0DDE-053E-4C2E-80B6-C5110625172F}" type="presParOf" srcId="{4BE11411-CC28-4731-A37E-84EE7A32830D}" destId="{375E3525-3CC4-41FD-BC7E-59602CBA52F2}" srcOrd="9" destOrd="0" presId="urn:microsoft.com/office/officeart/2005/8/layout/cycle2"/>
    <dgm:cxn modelId="{CA2A4FCD-A825-45B8-BC4F-AC30D922D2FD}" type="presParOf" srcId="{375E3525-3CC4-41FD-BC7E-59602CBA52F2}" destId="{2ECCDBB0-B028-4BBC-999D-88D09CBE75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656542-1274-4EC3-A28A-995BE146069B}">
      <dsp:nvSpPr>
        <dsp:cNvPr id="0" name=""/>
        <dsp:cNvSpPr/>
      </dsp:nvSpPr>
      <dsp:spPr>
        <a:xfrm>
          <a:off x="957340" y="3069"/>
          <a:ext cx="2817123" cy="975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Экологическая информация</a:t>
          </a:r>
          <a:endParaRPr lang="ru-RU" sz="2200" kern="1200" dirty="0"/>
        </a:p>
      </dsp:txBody>
      <dsp:txXfrm>
        <a:off x="957340" y="3069"/>
        <a:ext cx="2817123" cy="975296"/>
      </dsp:txXfrm>
    </dsp:sp>
    <dsp:sp modelId="{AD74C324-02FD-4B4C-A1D3-5F5772508D51}">
      <dsp:nvSpPr>
        <dsp:cNvPr id="0" name=""/>
        <dsp:cNvSpPr/>
      </dsp:nvSpPr>
      <dsp:spPr>
        <a:xfrm>
          <a:off x="1239053" y="978365"/>
          <a:ext cx="281712" cy="731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472"/>
              </a:lnTo>
              <a:lnTo>
                <a:pt x="281712" y="7314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E69B5-6D0E-4596-962A-47176E6C5B8A}">
      <dsp:nvSpPr>
        <dsp:cNvPr id="0" name=""/>
        <dsp:cNvSpPr/>
      </dsp:nvSpPr>
      <dsp:spPr>
        <a:xfrm>
          <a:off x="1520765" y="1222189"/>
          <a:ext cx="2373371" cy="975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ребенка как личности в процессе экологического образования</a:t>
          </a:r>
          <a:endParaRPr lang="ru-RU" sz="1200" kern="1200" dirty="0"/>
        </a:p>
      </dsp:txBody>
      <dsp:txXfrm>
        <a:off x="1520765" y="1222189"/>
        <a:ext cx="2373371" cy="975296"/>
      </dsp:txXfrm>
    </dsp:sp>
    <dsp:sp modelId="{B9FBA994-F0E3-4729-9EE6-CBA5D95E0CC1}">
      <dsp:nvSpPr>
        <dsp:cNvPr id="0" name=""/>
        <dsp:cNvSpPr/>
      </dsp:nvSpPr>
      <dsp:spPr>
        <a:xfrm>
          <a:off x="1239053" y="978365"/>
          <a:ext cx="281712" cy="195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592"/>
              </a:lnTo>
              <a:lnTo>
                <a:pt x="281712" y="19505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E0E28-C35C-4E7A-8B19-A49652ADFD71}">
      <dsp:nvSpPr>
        <dsp:cNvPr id="0" name=""/>
        <dsp:cNvSpPr/>
      </dsp:nvSpPr>
      <dsp:spPr>
        <a:xfrm>
          <a:off x="1520765" y="2441309"/>
          <a:ext cx="2411805" cy="975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информация о зависимости состояния здоровья ребенка от качества окружающей среды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520765" y="2441309"/>
        <a:ext cx="2411805" cy="975296"/>
      </dsp:txXfrm>
    </dsp:sp>
    <dsp:sp modelId="{0E2B5938-8A23-4684-B35B-7F3063A36D91}">
      <dsp:nvSpPr>
        <dsp:cNvPr id="0" name=""/>
        <dsp:cNvSpPr/>
      </dsp:nvSpPr>
      <dsp:spPr>
        <a:xfrm>
          <a:off x="1239053" y="978365"/>
          <a:ext cx="281712" cy="3169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712"/>
              </a:lnTo>
              <a:lnTo>
                <a:pt x="281712" y="31697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7A9F7-9D20-42AC-83B3-CA5E209AC158}">
      <dsp:nvSpPr>
        <dsp:cNvPr id="0" name=""/>
        <dsp:cNvSpPr/>
      </dsp:nvSpPr>
      <dsp:spPr>
        <a:xfrm>
          <a:off x="1520765" y="3660430"/>
          <a:ext cx="2411805" cy="975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Информация о правилах поведения в экстремальных условиях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520765" y="3660430"/>
        <a:ext cx="2411805" cy="975296"/>
      </dsp:txXfrm>
    </dsp:sp>
    <dsp:sp modelId="{50FCFE2B-04FF-424B-B180-09B66ACAF439}">
      <dsp:nvSpPr>
        <dsp:cNvPr id="0" name=""/>
        <dsp:cNvSpPr/>
      </dsp:nvSpPr>
      <dsp:spPr>
        <a:xfrm>
          <a:off x="1239053" y="978365"/>
          <a:ext cx="281712" cy="4388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8832"/>
              </a:lnTo>
              <a:lnTo>
                <a:pt x="281712" y="43888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34F5D-71CD-4DF1-9EAB-D7A99123E8E6}">
      <dsp:nvSpPr>
        <dsp:cNvPr id="0" name=""/>
        <dsp:cNvSpPr/>
      </dsp:nvSpPr>
      <dsp:spPr>
        <a:xfrm>
          <a:off x="1520765" y="4879550"/>
          <a:ext cx="2411805" cy="975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данные об экологической ситуации в поселке</a:t>
          </a:r>
        </a:p>
        <a:p>
          <a:pPr lvl="0" algn="ctr">
            <a:spcBef>
              <a:spcPct val="0"/>
            </a:spcBef>
          </a:pPr>
          <a:endParaRPr lang="ru-RU" sz="1200" kern="1200" dirty="0"/>
        </a:p>
      </dsp:txBody>
      <dsp:txXfrm>
        <a:off x="1520765" y="4879550"/>
        <a:ext cx="2411805" cy="975296"/>
      </dsp:txXfrm>
    </dsp:sp>
    <dsp:sp modelId="{B4DC9503-63CD-4D30-8B7A-C6E1DB4EADCB}">
      <dsp:nvSpPr>
        <dsp:cNvPr id="0" name=""/>
        <dsp:cNvSpPr/>
      </dsp:nvSpPr>
      <dsp:spPr>
        <a:xfrm>
          <a:off x="4262112" y="3069"/>
          <a:ext cx="3303640" cy="975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Совместная деятельность с детьми и педагогами</a:t>
          </a:r>
          <a:endParaRPr lang="ru-RU" sz="2200" kern="1200" dirty="0"/>
        </a:p>
      </dsp:txBody>
      <dsp:txXfrm>
        <a:off x="4262112" y="3069"/>
        <a:ext cx="3303640" cy="975296"/>
      </dsp:txXfrm>
    </dsp:sp>
    <dsp:sp modelId="{FEC27ED0-F0A1-42DB-AA35-E587AC66250D}">
      <dsp:nvSpPr>
        <dsp:cNvPr id="0" name=""/>
        <dsp:cNvSpPr/>
      </dsp:nvSpPr>
      <dsp:spPr>
        <a:xfrm>
          <a:off x="4592476" y="978365"/>
          <a:ext cx="330364" cy="731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472"/>
              </a:lnTo>
              <a:lnTo>
                <a:pt x="330364" y="7314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98ADB-6A8C-48D7-8321-F72C49799A54}">
      <dsp:nvSpPr>
        <dsp:cNvPr id="0" name=""/>
        <dsp:cNvSpPr/>
      </dsp:nvSpPr>
      <dsp:spPr>
        <a:xfrm>
          <a:off x="4922840" y="1222189"/>
          <a:ext cx="1560473" cy="975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походы, экскурсии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922840" y="1222189"/>
        <a:ext cx="1560473" cy="975296"/>
      </dsp:txXfrm>
    </dsp:sp>
    <dsp:sp modelId="{F5CEBC3D-085C-4B8E-9F23-4CAFE7134652}">
      <dsp:nvSpPr>
        <dsp:cNvPr id="0" name=""/>
        <dsp:cNvSpPr/>
      </dsp:nvSpPr>
      <dsp:spPr>
        <a:xfrm>
          <a:off x="4592476" y="978365"/>
          <a:ext cx="303539" cy="1938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264"/>
              </a:lnTo>
              <a:lnTo>
                <a:pt x="303539" y="19382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FC0DE-CB9B-4DC0-B269-53F703557B27}">
      <dsp:nvSpPr>
        <dsp:cNvPr id="0" name=""/>
        <dsp:cNvSpPr/>
      </dsp:nvSpPr>
      <dsp:spPr>
        <a:xfrm>
          <a:off x="4896015" y="2428982"/>
          <a:ext cx="2692379" cy="975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участие в экологических праздниках и в подготовке к ним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896015" y="2428982"/>
        <a:ext cx="2692379" cy="975296"/>
      </dsp:txXfrm>
    </dsp:sp>
    <dsp:sp modelId="{AB5BCFF1-AA66-4DCF-8E5E-53BDEE160E06}">
      <dsp:nvSpPr>
        <dsp:cNvPr id="0" name=""/>
        <dsp:cNvSpPr/>
      </dsp:nvSpPr>
      <dsp:spPr>
        <a:xfrm>
          <a:off x="4592476" y="978365"/>
          <a:ext cx="330364" cy="3169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712"/>
              </a:lnTo>
              <a:lnTo>
                <a:pt x="330364" y="31697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63A5C-EEAA-4EDC-A6CD-CE9BDEB73A96}">
      <dsp:nvSpPr>
        <dsp:cNvPr id="0" name=""/>
        <dsp:cNvSpPr/>
      </dsp:nvSpPr>
      <dsp:spPr>
        <a:xfrm>
          <a:off x="4922840" y="3660430"/>
          <a:ext cx="2638730" cy="975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помощь в оборудовании экологической комнаты, центра природы, лаборатории, библиотеки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922840" y="3660430"/>
        <a:ext cx="2638730" cy="975296"/>
      </dsp:txXfrm>
    </dsp:sp>
    <dsp:sp modelId="{5FA97A7B-B053-49A7-B237-A8727DC58D93}">
      <dsp:nvSpPr>
        <dsp:cNvPr id="0" name=""/>
        <dsp:cNvSpPr/>
      </dsp:nvSpPr>
      <dsp:spPr>
        <a:xfrm>
          <a:off x="4592476" y="978365"/>
          <a:ext cx="330364" cy="4388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8832"/>
              </a:lnTo>
              <a:lnTo>
                <a:pt x="330364" y="438883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9B59D-1590-4FC7-8A0B-ADF2E444AF54}">
      <dsp:nvSpPr>
        <dsp:cNvPr id="0" name=""/>
        <dsp:cNvSpPr/>
      </dsp:nvSpPr>
      <dsp:spPr>
        <a:xfrm>
          <a:off x="4922840" y="4879550"/>
          <a:ext cx="2671390" cy="975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природоохранные акции (уборка территории детского сада, парка, дома, посадка деревьев).</a:t>
          </a:r>
          <a:endParaRPr lang="ru-RU" sz="1200" kern="1200"/>
        </a:p>
      </dsp:txBody>
      <dsp:txXfrm>
        <a:off x="4922840" y="4879550"/>
        <a:ext cx="2671390" cy="9752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4BA2D-391D-430F-BC73-B8440A83BAE9}">
      <dsp:nvSpPr>
        <dsp:cNvPr id="0" name=""/>
        <dsp:cNvSpPr/>
      </dsp:nvSpPr>
      <dsp:spPr>
        <a:xfrm>
          <a:off x="3373108" y="256"/>
          <a:ext cx="1683467" cy="1683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Центр детского творчества</a:t>
          </a:r>
          <a:endParaRPr lang="ru-RU" sz="1800" kern="1200" dirty="0"/>
        </a:p>
      </dsp:txBody>
      <dsp:txXfrm>
        <a:off x="3373108" y="256"/>
        <a:ext cx="1683467" cy="1683467"/>
      </dsp:txXfrm>
    </dsp:sp>
    <dsp:sp modelId="{61E2F7F9-413B-42A1-9D6E-87C4B1A0B105}">
      <dsp:nvSpPr>
        <dsp:cNvPr id="0" name=""/>
        <dsp:cNvSpPr/>
      </dsp:nvSpPr>
      <dsp:spPr>
        <a:xfrm rot="2160000">
          <a:off x="5003223" y="1293047"/>
          <a:ext cx="446910" cy="568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160000">
        <a:off x="5003223" y="1293047"/>
        <a:ext cx="446910" cy="568170"/>
      </dsp:txXfrm>
    </dsp:sp>
    <dsp:sp modelId="{533CA89B-7AB4-4E9B-8525-85142C8F4236}">
      <dsp:nvSpPr>
        <dsp:cNvPr id="0" name=""/>
        <dsp:cNvSpPr/>
      </dsp:nvSpPr>
      <dsp:spPr>
        <a:xfrm>
          <a:off x="5417247" y="1485410"/>
          <a:ext cx="1683467" cy="1683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Административные органы</a:t>
          </a:r>
          <a:endParaRPr lang="ru-RU" sz="2000" kern="1200" dirty="0"/>
        </a:p>
      </dsp:txBody>
      <dsp:txXfrm>
        <a:off x="5417247" y="1485410"/>
        <a:ext cx="1683467" cy="1683467"/>
      </dsp:txXfrm>
    </dsp:sp>
    <dsp:sp modelId="{91D9ADC1-5E06-4DE4-8466-B01395D6A234}">
      <dsp:nvSpPr>
        <dsp:cNvPr id="0" name=""/>
        <dsp:cNvSpPr/>
      </dsp:nvSpPr>
      <dsp:spPr>
        <a:xfrm rot="6480000">
          <a:off x="5649038" y="3232544"/>
          <a:ext cx="446910" cy="568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6480000">
        <a:off x="5649038" y="3232544"/>
        <a:ext cx="446910" cy="568170"/>
      </dsp:txXfrm>
    </dsp:sp>
    <dsp:sp modelId="{D014A153-4D65-49CB-9F8B-15DB58A4F269}">
      <dsp:nvSpPr>
        <dsp:cNvPr id="0" name=""/>
        <dsp:cNvSpPr/>
      </dsp:nvSpPr>
      <dsp:spPr>
        <a:xfrm>
          <a:off x="4636455" y="3888439"/>
          <a:ext cx="1683467" cy="1683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Телестудии,пресса</a:t>
          </a:r>
          <a:r>
            <a:rPr lang="ru-RU" sz="1800" kern="1200" dirty="0" smtClean="0"/>
            <a:t>,</a:t>
          </a:r>
          <a:endParaRPr lang="ru-RU" sz="1800" kern="1200" dirty="0"/>
        </a:p>
      </dsp:txBody>
      <dsp:txXfrm>
        <a:off x="4636455" y="3888439"/>
        <a:ext cx="1683467" cy="1683467"/>
      </dsp:txXfrm>
    </dsp:sp>
    <dsp:sp modelId="{4399A37C-B8A9-46FA-AEB2-5DF9E780AEA2}">
      <dsp:nvSpPr>
        <dsp:cNvPr id="0" name=""/>
        <dsp:cNvSpPr/>
      </dsp:nvSpPr>
      <dsp:spPr>
        <a:xfrm rot="10800000">
          <a:off x="4004035" y="4446088"/>
          <a:ext cx="446910" cy="568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4004035" y="4446088"/>
        <a:ext cx="446910" cy="568170"/>
      </dsp:txXfrm>
    </dsp:sp>
    <dsp:sp modelId="{1E2FB803-D674-435D-8799-C609B7014696}">
      <dsp:nvSpPr>
        <dsp:cNvPr id="0" name=""/>
        <dsp:cNvSpPr/>
      </dsp:nvSpPr>
      <dsp:spPr>
        <a:xfrm>
          <a:off x="2109761" y="3888439"/>
          <a:ext cx="1683467" cy="1683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Организации по озеленению</a:t>
          </a:r>
          <a:endParaRPr lang="ru-RU" sz="1600" kern="1200" dirty="0"/>
        </a:p>
      </dsp:txBody>
      <dsp:txXfrm>
        <a:off x="2109761" y="3888439"/>
        <a:ext cx="1683467" cy="1683467"/>
      </dsp:txXfrm>
    </dsp:sp>
    <dsp:sp modelId="{84BA98D0-DFB0-4A5D-8CFB-DAB2E69475AC}">
      <dsp:nvSpPr>
        <dsp:cNvPr id="0" name=""/>
        <dsp:cNvSpPr/>
      </dsp:nvSpPr>
      <dsp:spPr>
        <a:xfrm rot="15179423">
          <a:off x="2343656" y="3228997"/>
          <a:ext cx="471025" cy="568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5179423">
        <a:off x="2343656" y="3228997"/>
        <a:ext cx="471025" cy="568170"/>
      </dsp:txXfrm>
    </dsp:sp>
    <dsp:sp modelId="{7469C202-E835-4E01-B023-858140A01F0F}">
      <dsp:nvSpPr>
        <dsp:cNvPr id="0" name=""/>
        <dsp:cNvSpPr/>
      </dsp:nvSpPr>
      <dsp:spPr>
        <a:xfrm>
          <a:off x="1357311" y="1428763"/>
          <a:ext cx="1683467" cy="1683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Школа</a:t>
          </a:r>
          <a:endParaRPr lang="ru-RU" sz="2000" kern="1200" dirty="0"/>
        </a:p>
      </dsp:txBody>
      <dsp:txXfrm>
        <a:off x="1357311" y="1428763"/>
        <a:ext cx="1683467" cy="1683467"/>
      </dsp:txXfrm>
    </dsp:sp>
    <dsp:sp modelId="{375E3525-3CC4-41FD-BC7E-59602CBA52F2}">
      <dsp:nvSpPr>
        <dsp:cNvPr id="0" name=""/>
        <dsp:cNvSpPr/>
      </dsp:nvSpPr>
      <dsp:spPr>
        <a:xfrm rot="19480589">
          <a:off x="2988708" y="1278985"/>
          <a:ext cx="417202" cy="568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9480589">
        <a:off x="2988708" y="1278985"/>
        <a:ext cx="417202" cy="568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«Система работы по экологическому воспитанию детей в детском саду»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000240"/>
            <a:ext cx="5214973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357694"/>
            <a:ext cx="3400404" cy="210979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Выступление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на семинаре для воспитателей </a:t>
            </a:r>
            <a:r>
              <a:rPr lang="ru-RU" dirty="0" smtClean="0">
                <a:solidFill>
                  <a:srgbClr val="7030A0"/>
                </a:solidFill>
              </a:rPr>
              <a:t>подготовила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Кристина Алексеевна Анисимова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Ст.воспитатель </a:t>
            </a:r>
            <a:r>
              <a:rPr lang="ru-RU" dirty="0" smtClean="0">
                <a:solidFill>
                  <a:srgbClr val="7030A0"/>
                </a:solidFill>
              </a:rPr>
              <a:t>МБДОУ «Детский сад №1»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ru-RU" dirty="0" err="1" smtClean="0">
                <a:solidFill>
                  <a:srgbClr val="7030A0"/>
                </a:solidFill>
              </a:rPr>
              <a:t>п.г.т.Уруссу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Модель взаимодействия базовых компонентов</a:t>
            </a:r>
            <a:endParaRPr lang="ru-RU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785794"/>
            <a:ext cx="5429288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Предметно – развивающая среда ДОУ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643050"/>
            <a:ext cx="3143272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Помещения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785926"/>
            <a:ext cx="3143272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участок при ДОУ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571744"/>
            <a:ext cx="1428760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Групповые комнаты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2643182"/>
            <a:ext cx="164307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Экологическая комната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000504"/>
            <a:ext cx="1643074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Экологическая тропа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2786058"/>
            <a:ext cx="2000264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Зона наблюдений и экспериментов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2643182"/>
            <a:ext cx="1214446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Клумбы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4071942"/>
            <a:ext cx="1357322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Огород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643314"/>
            <a:ext cx="428628" cy="250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Коллекционная  зона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3643314"/>
            <a:ext cx="500066" cy="250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Экспериментальные зоны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3643314"/>
            <a:ext cx="571504" cy="250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Макеты объектов окружающей среды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3643314"/>
            <a:ext cx="428628" cy="250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Живой уголок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3643314"/>
            <a:ext cx="500066" cy="250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Библиотека «умных» книг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57356" y="3643314"/>
            <a:ext cx="500066" cy="250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Выставка творческий работ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>
            <a:endCxn id="18" idx="0"/>
          </p:cNvCxnSpPr>
          <p:nvPr/>
        </p:nvCxnSpPr>
        <p:spPr>
          <a:xfrm rot="5400000">
            <a:off x="3178959" y="3393281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9" idx="0"/>
          </p:cNvCxnSpPr>
          <p:nvPr/>
        </p:nvCxnSpPr>
        <p:spPr>
          <a:xfrm rot="5400000">
            <a:off x="2464579" y="3393281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1571604" y="3214686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178695" y="3393281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0" idx="2"/>
          </p:cNvCxnSpPr>
          <p:nvPr/>
        </p:nvCxnSpPr>
        <p:spPr>
          <a:xfrm rot="5400000">
            <a:off x="714348" y="335756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6" idx="0"/>
          </p:cNvCxnSpPr>
          <p:nvPr/>
        </p:nvCxnSpPr>
        <p:spPr>
          <a:xfrm rot="5400000">
            <a:off x="107125" y="3393281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2250265" y="1321579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4786314" y="1285860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1" idx="0"/>
          </p:cNvCxnSpPr>
          <p:nvPr/>
        </p:nvCxnSpPr>
        <p:spPr>
          <a:xfrm rot="16200000" flipH="1">
            <a:off x="2803910" y="2411009"/>
            <a:ext cx="42862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892149" y="2393149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6" idx="2"/>
          </p:cNvCxnSpPr>
          <p:nvPr/>
        </p:nvCxnSpPr>
        <p:spPr>
          <a:xfrm rot="16200000" flipH="1">
            <a:off x="5750727" y="2893215"/>
            <a:ext cx="171451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6" idx="2"/>
          </p:cNvCxnSpPr>
          <p:nvPr/>
        </p:nvCxnSpPr>
        <p:spPr>
          <a:xfrm rot="5400000">
            <a:off x="5250661" y="2964653"/>
            <a:ext cx="164307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5250661" y="246458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6929454" y="257174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786182" y="3643314"/>
            <a:ext cx="428628" cy="2500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Рабочая зона</a:t>
            </a:r>
            <a:endParaRPr lang="ru-RU" dirty="0"/>
          </a:p>
        </p:txBody>
      </p:sp>
      <p:cxnSp>
        <p:nvCxnSpPr>
          <p:cNvPr id="59" name="Прямая соединительная линия 58"/>
          <p:cNvCxnSpPr>
            <a:endCxn id="58" idx="0"/>
          </p:cNvCxnSpPr>
          <p:nvPr/>
        </p:nvCxnSpPr>
        <p:spPr>
          <a:xfrm rot="16200000" flipH="1">
            <a:off x="3607587" y="3250405"/>
            <a:ext cx="500066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Структурно – функциональная модель взаимодействия специалистов ДОУ</a:t>
            </a:r>
            <a:endParaRPr lang="ru-RU" sz="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000108"/>
            <a:ext cx="185738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Заведующий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643182"/>
            <a:ext cx="185738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Старший воспитатель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429132"/>
            <a:ext cx="185738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Times New Roman" pitchFamily="18" charset="0"/>
              </a:rPr>
              <a:t>Педагог-психолог</a:t>
            </a:r>
            <a:endParaRPr lang="ru-RU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785794"/>
            <a:ext cx="5286412" cy="1285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всего образовательного процесса; распределение функциональных обязанностей всего коллектива;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Сотрудничество с органами управления образование.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дизайн-проекта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учреждения 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экологизация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развивающей предметной среды;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Финансовые вопросы ; Взаимосвязь с социумом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3857628"/>
            <a:ext cx="5286412" cy="1714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Психологическая поддержка работы по экологическому воспитанию.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Определение поведения и характеристик дошкольников (комфортность, агрессивность и т.д.).Участие в диагностической работе.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рекомендаций воспитателям с учетом индивидуальных особенностей детей.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2214554"/>
            <a:ext cx="5286412" cy="15001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Ознакомление коллектива с программами и методиками экологического воспитания.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Выбор программы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Определение места экологического образования, его связи с другими направлениями. Контроль за координацией работы специалистов, педагогов.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715016"/>
            <a:ext cx="5286412" cy="10001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Оздоровительная работа с детьми. Участие в оценке предметной среды и экологической ситуации в районе детского сада с точки зрения состояния здоровья детей.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Эколого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оздоровительное просвещение родителей.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6000768"/>
            <a:ext cx="185738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Медицинская сестра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928662" y="207167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92943" y="3750471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965175" y="5464189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1321583" y="6679417"/>
            <a:ext cx="3571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715404" y="78579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5965053" y="3821897"/>
            <a:ext cx="6072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86116" y="214290"/>
            <a:ext cx="5357850" cy="19288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музыкальной НОД усиливающих эмоциональное восприятие ребенком природы. Согласование музыкальной НОД с тематикой воспитателей. Разработка сценариев, досугов, праздников.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Подбор музыкальных произведений (звуки природы, песни о природе и т.д.)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Музыкальное сопровождение экологических игр, постановка танцев и т.п.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Использование в НОД экологические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стихотворения.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71480"/>
            <a:ext cx="185738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Музыкальный руководитель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571876"/>
            <a:ext cx="185738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285992"/>
            <a:ext cx="5357850" cy="3857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Экологизация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деятельности детей в группах.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экологической НОД в рамках программы.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наблюдений на прогулках  и в группах;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Фиксация наблюдений в календаре природы; чтение и обсуждение литературы; проведение игр, прослушивание музыки.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Экспериментирование с природным материалами,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познавательно- исследовательской деятельности с детьми, художественное творчество.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отдельных экологических проектов.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экологического воспитания в группах; организация центра природы, экспериментирования.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выставок.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Подбор литературы, фотографий, природного материала для самостоятельных игр и экспериментирования.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Подбор растений по программе и уход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ними (совместно с детьми).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Ведение мониторинга.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071550" y="285740"/>
            <a:ext cx="5714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07125" y="2321711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15076" y="5214156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750739" y="3178979"/>
            <a:ext cx="635795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6500826" y="6357958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357290" y="6357958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214678" y="6215082"/>
            <a:ext cx="328614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детей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4114800" cy="432912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«Ребенок по своей природе –</a:t>
            </a:r>
          </a:p>
          <a:p>
            <a:pPr algn="ctr">
              <a:buNone/>
            </a:pPr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пытливый исследователь, открыватель мира»</a:t>
            </a:r>
          </a:p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C:\Documents and Settings\Admin\Рабочий стол\SAM_1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785794"/>
            <a:ext cx="378357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 ЗА ВНИМАНИЕ!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5472122" cy="1357322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 smtClean="0">
                <a:latin typeface="Comic Sans MS" pitchFamily="66" charset="0"/>
              </a:rPr>
              <a:t/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/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/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Мир</a:t>
            </a:r>
            <a:r>
              <a:rPr lang="ru-RU" sz="1800" dirty="0">
                <a:solidFill>
                  <a:srgbClr val="C00000"/>
                </a:solidFill>
                <a:latin typeface="Comic Sans MS" pitchFamily="66" charset="0"/>
              </a:rPr>
              <a:t>, окружающий ребенка, — </a:t>
            </a: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C00000"/>
                </a:solidFill>
                <a:latin typeface="Comic Sans MS" pitchFamily="66" charset="0"/>
              </a:rPr>
              <a:t>это прежде всего мир природы с безграничным </a:t>
            </a: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C00000"/>
                </a:solidFill>
                <a:latin typeface="Comic Sans MS" pitchFamily="66" charset="0"/>
              </a:rPr>
              <a:t>богатством яв­лений, с неисчерпаемой красотой. </a:t>
            </a: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C00000"/>
                </a:solidFill>
                <a:latin typeface="Comic Sans MS" pitchFamily="66" charset="0"/>
              </a:rPr>
              <a:t>Здесь,  в при­роде, вечный источник детского разума.</a:t>
            </a:r>
            <a:br>
              <a:rPr lang="ru-RU" sz="1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i="1" dirty="0">
                <a:solidFill>
                  <a:srgbClr val="C00000"/>
                </a:solidFill>
                <a:latin typeface="Comic Sans MS" pitchFamily="66" charset="0"/>
              </a:rPr>
              <a:t>В. Сухомлинский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dirty="0">
                <a:solidFill>
                  <a:srgbClr val="00B050"/>
                </a:solidFill>
                <a:latin typeface="Comic Sans MS" pitchFamily="66" charset="0"/>
              </a:rPr>
              <a:t>«Ребенок по своей природе –</a:t>
            </a:r>
          </a:p>
          <a:p>
            <a:pPr>
              <a:buNone/>
            </a:pPr>
            <a:r>
              <a:rPr lang="ru-RU" sz="2600" dirty="0">
                <a:solidFill>
                  <a:srgbClr val="00B050"/>
                </a:solidFill>
                <a:latin typeface="Comic Sans MS" pitchFamily="66" charset="0"/>
              </a:rPr>
              <a:t>пытливый исследователь, </a:t>
            </a:r>
            <a:endParaRPr lang="ru-RU" sz="26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00B050"/>
                </a:solidFill>
                <a:latin typeface="Comic Sans MS" pitchFamily="66" charset="0"/>
              </a:rPr>
              <a:t>открыватель </a:t>
            </a:r>
            <a:r>
              <a:rPr lang="ru-RU" sz="2600" dirty="0">
                <a:solidFill>
                  <a:srgbClr val="00B050"/>
                </a:solidFill>
                <a:latin typeface="Comic Sans MS" pitchFamily="66" charset="0"/>
              </a:rPr>
              <a:t>мира».</a:t>
            </a:r>
          </a:p>
          <a:p>
            <a:pPr>
              <a:buNone/>
            </a:pPr>
            <a:r>
              <a:rPr lang="ru-RU" sz="2600" dirty="0">
                <a:solidFill>
                  <a:srgbClr val="00B050"/>
                </a:solidFill>
                <a:latin typeface="Comic Sans MS" pitchFamily="66" charset="0"/>
              </a:rPr>
              <a:t>В.А. Сухомлинский</a:t>
            </a:r>
          </a:p>
          <a:p>
            <a:pPr algn="r">
              <a:buNone/>
            </a:pPr>
            <a:endParaRPr lang="ru-RU" sz="1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sz="1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sz="1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sz="1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sz="1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Не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то, что мните вы, природа:</a:t>
            </a:r>
          </a:p>
          <a:p>
            <a:pPr algn="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Не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слепок, не бездушный лик-</a:t>
            </a:r>
          </a:p>
          <a:p>
            <a:pPr algn="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В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ней есть душа, в ней есть свобода,</a:t>
            </a:r>
          </a:p>
          <a:p>
            <a:pPr algn="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В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ней есть любовь, в ней есть язык…</a:t>
            </a:r>
          </a:p>
          <a:p>
            <a:pPr algn="r">
              <a:buNone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Ф.Тютчев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593"/>
            <a:ext cx="3740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“Любить природу – значит любить Родину” 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 М.Пришвин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C:\Documents and Settings\Admin\Рабочий стол\ФОТО\2010 г\Экскурсия-рнняя осень подгот гр 33 8.09.10\6.10.10 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0202">
            <a:off x="459811" y="955719"/>
            <a:ext cx="2509338" cy="162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конкурс шляп\P107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928802"/>
            <a:ext cx="2711978" cy="203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Admin\Рабочий стол\DSCN18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271464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Admin\Рабочий стол\SAM_06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3699">
            <a:off x="6315196" y="2347943"/>
            <a:ext cx="2534701" cy="1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5725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видеть и понимать красоту родной природы, бережно относиться к живому, передавать определённые знания в области экологии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82153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-формирование элементарных экологических представлений о природе, о связях живых организмов с окружающей средой и друг с другом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положительных нравственных качеств, побуждающих детей к       соблюдению норм поведения в природе, обществе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совершенствование экологического сознания педагогов и всех сотрудников дошкольного учреждения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познавательных, практических и творческих умений   экологического характера, навыков природоохранной деятельности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пропаганда среди родителей экологических знаний, приобщение их к вопросам   - экологического воспитания детей в семье</a:t>
            </a:r>
            <a:endParaRPr lang="ru-RU" sz="2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72560" cy="5715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Реализация экологического воспитания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357554" y="2357430"/>
            <a:ext cx="2143140" cy="185738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Comic Sans MS" pitchFamily="66" charset="0"/>
              </a:rPr>
              <a:t>Экологическое </a:t>
            </a:r>
          </a:p>
          <a:p>
            <a:pPr algn="ctr"/>
            <a:r>
              <a:rPr lang="ru-RU" sz="1400" b="1" dirty="0" smtClean="0">
                <a:latin typeface="Comic Sans MS" pitchFamily="66" charset="0"/>
              </a:rPr>
              <a:t>воспитание детей</a:t>
            </a:r>
            <a:endParaRPr lang="ru-RU" sz="1400" b="1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3570" y="785794"/>
            <a:ext cx="2428892" cy="14287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 окружающей среды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00760" y="2857496"/>
            <a:ext cx="2643206" cy="14287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Экологизация</a:t>
            </a:r>
            <a:r>
              <a:rPr lang="ru-RU" dirty="0" smtClean="0"/>
              <a:t> предметно – развивающей  среды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071810"/>
            <a:ext cx="2643206" cy="14287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Экологизация</a:t>
            </a:r>
            <a:r>
              <a:rPr lang="ru-RU" dirty="0" smtClean="0"/>
              <a:t> различных видов деятельности ребенка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785794"/>
            <a:ext cx="2643206" cy="142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Экологическое просвещение родителей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42" y="4929198"/>
            <a:ext cx="2643206" cy="142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Координация работы  с другими учреждениями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5000636"/>
            <a:ext cx="2643206" cy="1428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Подготовка и переподготовка кадров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750199" y="3536157"/>
            <a:ext cx="271464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0" idx="3"/>
          </p:cNvCxnSpPr>
          <p:nvPr/>
        </p:nvCxnSpPr>
        <p:spPr>
          <a:xfrm>
            <a:off x="3857620" y="5715016"/>
            <a:ext cx="1285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4357686" y="350043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357554" y="1357298"/>
            <a:ext cx="2286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7572396" y="2285992"/>
            <a:ext cx="64294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3" idx="0"/>
          </p:cNvCxnSpPr>
          <p:nvPr/>
        </p:nvCxnSpPr>
        <p:spPr>
          <a:xfrm>
            <a:off x="5500694" y="3286124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857620" y="3357562"/>
            <a:ext cx="2143140" cy="214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3" idx="1"/>
          </p:cNvCxnSpPr>
          <p:nvPr/>
        </p:nvCxnSpPr>
        <p:spPr>
          <a:xfrm rot="16200000" flipH="1">
            <a:off x="5054206" y="4196958"/>
            <a:ext cx="642942" cy="67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3" idx="2"/>
          </p:cNvCxnSpPr>
          <p:nvPr/>
        </p:nvCxnSpPr>
        <p:spPr>
          <a:xfrm rot="5400000">
            <a:off x="3125381" y="4232678"/>
            <a:ext cx="714380" cy="67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1928794" y="1357298"/>
            <a:ext cx="3714776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1321571" y="2464587"/>
            <a:ext cx="85725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" idx="3"/>
          </p:cNvCxnSpPr>
          <p:nvPr/>
        </p:nvCxnSpPr>
        <p:spPr>
          <a:xfrm rot="10800000">
            <a:off x="2928926" y="3286124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5286380" y="2214554"/>
            <a:ext cx="85725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3321835" y="2178835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ЭКОЛОГИЗАЦИЯ</a:t>
            </a:r>
            <a:r>
              <a:rPr lang="ru-RU" sz="1400" b="1" dirty="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РАЗЛИЧНЫХ ВИДОВ ДЕЯТЕЛЬНОСТИ РЕБЕНКА</a:t>
            </a:r>
            <a:endParaRPr lang="ru-RU" sz="1400" dirty="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0928118">
            <a:off x="159983" y="888558"/>
            <a:ext cx="2571768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Наблюдение на прогулке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C:\Documents and Settings\Admin\Рабочий стол\DSC034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2879">
            <a:off x="455550" y="1272733"/>
            <a:ext cx="2589297" cy="205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 rot="429959">
            <a:off x="6662269" y="1076931"/>
            <a:ext cx="2286016" cy="500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Участие в смотрах -конкурсах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0430" y="1285860"/>
            <a:ext cx="2571768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Чтение литературы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D:\МОЯ ПАПКА\Работа\ФОТО\Физ - ра\SL7404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1638">
            <a:off x="6647139" y="1598436"/>
            <a:ext cx="2004955" cy="156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Admin\Рабочий стол\IMGP31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72008"/>
            <a:ext cx="278608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857356" y="3929066"/>
            <a:ext cx="2571768" cy="540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Коммуникативная деятельность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4143380"/>
            <a:ext cx="2071702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Игры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4" name="Рисунок 13" descr="D:\МОЯ ПАПКА\Личное\ФОТО\Средняя группа\Вышел дождик погулять\IMGP75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643446"/>
            <a:ext cx="23114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:\МОЯ ПАПКА\Личное\ФОТО\IMGP27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1714488"/>
            <a:ext cx="2428875" cy="182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Documents and Settings\Admin\Рабочий стол\P106017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572008"/>
            <a:ext cx="228601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Экологизация</a:t>
            </a:r>
            <a:r>
              <a:rPr lang="ru-RU" sz="27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предметно-развивающей среды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 ребенка основ экологического сознания, элементов экологической культуры, реализации новых представлений об универсальности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природы.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ДОУ создает условия для: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познавательного развития ребенка;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эколого-эстетического развития;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оздоровления;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формирования нравственных качеств;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формирования экологически-грамотного поведения;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экологизации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различных видов деятельности.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Направления экологического просвещения родителей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857232"/>
          <a:ext cx="857256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Координация работы с другими учреждениями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000108"/>
          <a:ext cx="842968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1" name="Блок-схема: типовой процесс 10"/>
          <p:cNvSpPr/>
          <p:nvPr/>
        </p:nvSpPr>
        <p:spPr>
          <a:xfrm>
            <a:off x="6156176" y="620688"/>
            <a:ext cx="2592288" cy="1152128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Конференции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Блок-схема: типовой процесс 11"/>
          <p:cNvSpPr/>
          <p:nvPr/>
        </p:nvSpPr>
        <p:spPr>
          <a:xfrm>
            <a:off x="6156176" y="3501008"/>
            <a:ext cx="2592288" cy="2223864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в конкурсах распространение передового опыта коллективов детских садов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Блок-схема: типовой процесс 12"/>
          <p:cNvSpPr/>
          <p:nvPr/>
        </p:nvSpPr>
        <p:spPr>
          <a:xfrm>
            <a:off x="395536" y="4077072"/>
            <a:ext cx="2592288" cy="1512168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семинары-практикумы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Блок-схема: типовой процесс 13"/>
          <p:cNvSpPr/>
          <p:nvPr/>
        </p:nvSpPr>
        <p:spPr>
          <a:xfrm>
            <a:off x="323528" y="548680"/>
            <a:ext cx="2592288" cy="1152128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Курсы повышения квалификации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Блок-схема: типовой процесс 15"/>
          <p:cNvSpPr/>
          <p:nvPr/>
        </p:nvSpPr>
        <p:spPr>
          <a:xfrm>
            <a:off x="3275856" y="1556792"/>
            <a:ext cx="2592288" cy="2304256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Подготовка и переподготовка педагогических кадров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4716016" y="3861048"/>
            <a:ext cx="1368152" cy="12241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851920" y="3861048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059832" y="501317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195736" y="249289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195736" y="177281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868144" y="249289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732240" y="177281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656</Words>
  <Application>Microsoft Office PowerPoint</Application>
  <PresentationFormat>Экран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«Система работы по экологическому воспитанию детей в детском саду»</vt:lpstr>
      <vt:lpstr>   Мир, окружающий ребенка, —  это прежде всего мир природы с безграничным  богатством яв­лений, с неисчерпаемой красотой.  Здесь,  в при­роде, вечный источник детского разума. В. Сухомлинский </vt:lpstr>
      <vt:lpstr>   Цель- научить видеть и понимать красоту родной природы, бережно относиться к живому, передавать определённые знания в области экологии .  </vt:lpstr>
      <vt:lpstr>Реализация экологического воспитания</vt:lpstr>
      <vt:lpstr>ЭКОЛОГИЗАЦИЯ РАЗЛИЧНЫХ ВИДОВ ДЕЯТЕЛЬНОСТИ РЕБЕНКА</vt:lpstr>
      <vt:lpstr>    Экологизация предметно-развивающей среды  </vt:lpstr>
      <vt:lpstr>Направления экологического просвещения родителей</vt:lpstr>
      <vt:lpstr>Координация работы с другими учреждениями</vt:lpstr>
      <vt:lpstr> </vt:lpstr>
      <vt:lpstr>Модель взаимодействия базовых компонентов</vt:lpstr>
      <vt:lpstr>Структурно – функциональная модель взаимодействия специалистов ДОУ</vt:lpstr>
      <vt:lpstr>Слайд 12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работы по экологическому воспитанию детей в условиях ДОУ»</dc:title>
  <cp:lastModifiedBy>Admin</cp:lastModifiedBy>
  <cp:revision>37</cp:revision>
  <dcterms:modified xsi:type="dcterms:W3CDTF">2013-04-26T13:07:45Z</dcterms:modified>
</cp:coreProperties>
</file>