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78" r:id="rId4"/>
    <p:sldId id="294" r:id="rId5"/>
    <p:sldId id="295" r:id="rId6"/>
    <p:sldId id="260" r:id="rId7"/>
    <p:sldId id="258" r:id="rId8"/>
    <p:sldId id="293" r:id="rId9"/>
    <p:sldId id="261" r:id="rId10"/>
    <p:sldId id="290" r:id="rId11"/>
    <p:sldId id="257" r:id="rId12"/>
    <p:sldId id="267" r:id="rId13"/>
    <p:sldId id="262" r:id="rId14"/>
    <p:sldId id="296" r:id="rId15"/>
    <p:sldId id="265" r:id="rId16"/>
    <p:sldId id="266" r:id="rId17"/>
    <p:sldId id="297" r:id="rId18"/>
    <p:sldId id="289" r:id="rId19"/>
    <p:sldId id="298" r:id="rId20"/>
    <p:sldId id="299" r:id="rId21"/>
    <p:sldId id="300" r:id="rId22"/>
    <p:sldId id="302" r:id="rId23"/>
    <p:sldId id="301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BFB"/>
    <a:srgbClr val="69D8FF"/>
    <a:srgbClr val="CCECFF"/>
    <a:srgbClr val="99CCFF"/>
    <a:srgbClr val="996600"/>
    <a:srgbClr val="CC9900"/>
    <a:srgbClr val="CC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1" autoAdjust="0"/>
    <p:restoredTop sz="92769" autoAdjust="0"/>
  </p:normalViewPr>
  <p:slideViewPr>
    <p:cSldViewPr>
      <p:cViewPr varScale="1">
        <p:scale>
          <a:sx n="49" d="100"/>
          <a:sy n="49" d="100"/>
        </p:scale>
        <p:origin x="-10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ED14-0B76-4FAF-9CA7-7E6EC77F6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096B-4DD4-47B1-B26E-C26CC01CE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12630-2F6C-4A6F-A3E5-07D37899C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6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12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00A4-727A-48A2-806F-C9988D24E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0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AA25-1BB8-41EC-9C9E-96E0DBB65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8C6A-55D9-4BFE-8399-681FBF302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F449-6D6A-4E9B-85FD-2663527F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46852-B273-4EE9-A499-8D2CDA16A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79B03-19AC-461A-AF34-7A78EF0CB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8056-10A1-495C-9639-132540848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4A1B-3499-4FC4-8F75-53F3366A8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28D469-D055-4025-BC20-4A0D9E0F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0FEFDC-EC67-45A2-A789-3A17F2B106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FBA826-E68D-412F-84CA-43E55F289EB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2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__Temp\633436\&#1055;&#1088;&#1080;&#1083;&#1086;&#1078;&#1077;&#1085;&#1080;&#1077;%202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422" y="2014974"/>
            <a:ext cx="2385402" cy="42117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260648"/>
            <a:ext cx="99395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литературного чтения.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43711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класс.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Великодворская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Чигорина</a:t>
            </a:r>
            <a:r>
              <a:rPr lang="ru-RU" dirty="0" smtClean="0"/>
              <a:t> С.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9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2ee72b34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195513" y="188913"/>
            <a:ext cx="5400675" cy="1189037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latin typeface="Algerian" pitchFamily="82" charset="0"/>
              </a:rPr>
              <a:t>Виды сказок:</a:t>
            </a:r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6948488" y="1341438"/>
            <a:ext cx="865187" cy="2376487"/>
          </a:xfrm>
          <a:prstGeom prst="downArrow">
            <a:avLst>
              <a:gd name="adj1" fmla="val 50000"/>
              <a:gd name="adj2" fmla="val 68670"/>
            </a:avLst>
          </a:prstGeom>
          <a:solidFill>
            <a:schemeClr val="bg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1979613" y="1341438"/>
            <a:ext cx="792162" cy="237648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867400" y="3789363"/>
            <a:ext cx="3095625" cy="641350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АВТОРСКИЕ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00113" y="3789363"/>
            <a:ext cx="3095625" cy="641350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НАРОДНЫЕ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7120701_6155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0125" y="3343275"/>
            <a:ext cx="43338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img_7120701_6155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33875" cy="3514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908175" y="3141663"/>
            <a:ext cx="475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ОТДОХНЁМ</a:t>
            </a:r>
          </a:p>
        </p:txBody>
      </p:sp>
      <p:pic>
        <p:nvPicPr>
          <p:cNvPr id="13317" name="Picture 10" descr="C:\Documents and Settings\Пользователь.PC7725\Рабочий стол\презент\nymphae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393561">
            <a:off x="284956" y="5085557"/>
            <a:ext cx="14890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C:\Documents and Settings\Пользователь.PC7725\Рабочий стол\презент\nymphae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19387">
            <a:off x="5220494" y="1485106"/>
            <a:ext cx="14890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C:\Documents and Settings\Пользователь.PC7725\Рабочий стол\презент\nymphae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17702">
            <a:off x="7348537" y="307976"/>
            <a:ext cx="14890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C:\Documents and Settings\Пользователь.PC7725\Рабочий стол\презент\nymphae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18779">
            <a:off x="3059906" y="4148932"/>
            <a:ext cx="14890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иложен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592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22" descr="C:\Documents and Settings\Пользователь.PC7725\Рабочий стол\презент\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268413"/>
            <a:ext cx="41767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Светлана Чигорина\Рабочий стол\Новая папка\frog0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17032"/>
            <a:ext cx="1486589" cy="24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2labhicu122876029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5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ля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yagus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labhicu1228760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b="32500"/>
          <a:stretch>
            <a:fillRect/>
          </a:stretch>
        </p:blipFill>
        <p:spPr bwMode="auto">
          <a:xfrm>
            <a:off x="914400" y="304800"/>
            <a:ext cx="7543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C:\Documents and Settings\Пользователь.PC7725\Рабочий стол\презент\109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28600"/>
            <a:ext cx="8686800" cy="6477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Шлёпнулась с сучка;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полетела вверх тормашками;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быстро падала, дрыгая всеми четырьмя лапками;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бултыхнулась в грязный пруд;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боялась уронить лягушечье достоинство;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болталась таким образом целый день;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выражение морды было самое сияющее.  </a:t>
            </a:r>
          </a:p>
        </p:txBody>
      </p:sp>
    </p:spTree>
    <p:extLst>
      <p:ext uri="{BB962C8B-B14F-4D97-AF65-F5344CB8AC3E}">
        <p14:creationId xmlns:p14="http://schemas.microsoft.com/office/powerpoint/2010/main" val="2688468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9900"/>
                </a:solidFill>
              </a:rPr>
              <a:t>КАКИЕ ПОСЛОВИЦЫ ПОДХОДЯТ К СКАЗКЕ ?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ХВАСТОВСТВО САМО СЕБЯ НАКАЖЕТ.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КТО ХВАЛИТСЯ, ТОТ С ГОРЫ СВАЛИТСЯ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КОЛИ ХОРОШ , ТАК НЕ ХВАСТАЙ: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ТЕБЯ И ТАК ЗАМЕТЯТ</a:t>
            </a:r>
            <a:r>
              <a:rPr lang="ru-RU" dirty="0" smtClean="0">
                <a:solidFill>
                  <a:srgbClr val="FF99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6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8" grpId="1"/>
      <p:bldP spid="408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85b90c3e99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492500" y="333375"/>
            <a:ext cx="446563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А </a:t>
            </a:r>
            <a:r>
              <a:rPr lang="ru-RU" sz="2000" b="1" dirty="0" err="1" smtClean="0"/>
              <a:t>теперьпроверь</a:t>
            </a:r>
            <a:r>
              <a:rPr lang="ru-RU" sz="2000" b="1" dirty="0" smtClean="0"/>
              <a:t>, </a:t>
            </a:r>
            <a:r>
              <a:rPr lang="ru-RU" sz="2000" b="1" dirty="0"/>
              <a:t>дружок,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Ты готов начать урок?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Всё ль на месте, 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Всё ль в порядке?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 Все ли правильно сидят   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 Все ль внимательно глядят?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 Каждый хочет получать 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 Только лишь оценку пять.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3265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ЛЕТАЮЩИЕ ЛЯГУШКИ</a:t>
            </a:r>
          </a:p>
        </p:txBody>
      </p:sp>
      <p:pic>
        <p:nvPicPr>
          <p:cNvPr id="42394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0" y="3524250"/>
            <a:ext cx="4762500" cy="333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3600" smtClean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762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Documents and Settings\Светлана Чигорина\Рабочий стол\Новая папка\frog0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90688"/>
            <a:ext cx="1695053" cy="17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1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23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11413" y="5661025"/>
            <a:ext cx="4832350" cy="1066800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Гаршин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Всеволод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31976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Светлана Чигорина\Рабочий стол\Новая папка\reptilii-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32" y="3068960"/>
            <a:ext cx="4048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accent6"/>
                </a:solidFill>
              </a:rPr>
              <a:t>Закончите фразы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2400" y="2057400"/>
            <a:ext cx="89916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Я сегодня на уроке узнал…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4000" dirty="0" smtClean="0">
              <a:solidFill>
                <a:srgbClr val="FF9933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Самым интересным на уроке было…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6600"/>
              </a:solidFill>
            </a:endParaRPr>
          </a:p>
        </p:txBody>
      </p:sp>
      <p:pic>
        <p:nvPicPr>
          <p:cNvPr id="6146" name="Picture 2" descr="C:\Documents and Settings\Светлана Чигорина\Рабочий стол\Новая папка\frog0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886599" cy="16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7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.PC7725\Рабочий стол\презент\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 useBgFill="1"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1042988" y="5589588"/>
            <a:ext cx="7129462" cy="1268412"/>
          </a:xfrm>
        </p:spPr>
        <p:txBody>
          <a:bodyPr/>
          <a:lstStyle/>
          <a:p>
            <a:pPr eaLnBrk="1" hangingPunct="1"/>
            <a:r>
              <a:rPr lang="ru-RU" smtClean="0"/>
              <a:t>Стр. 52-59 читать выразительно. </a:t>
            </a:r>
          </a:p>
          <a:p>
            <a:pPr eaLnBrk="1" hangingPunct="1"/>
            <a:r>
              <a:rPr lang="ru-RU" smtClean="0"/>
              <a:t>Отвечать на вопросы стр. 59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Documents and Settings\Пользователь.PC7725\Рабочий стол\презент\e5092e6a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Documents and Settings\Пользователь.PC7725\Рабочий стол\презент\1259134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404664"/>
            <a:ext cx="5647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Едят комаров, а болото их кров</a:t>
            </a:r>
          </a:p>
          <a:p>
            <a:r>
              <a:rPr lang="ru-RU" sz="3200" b="1" dirty="0"/>
              <a:t> Для цапли они, очень вкусный улов.</a:t>
            </a:r>
          </a:p>
          <a:p>
            <a:r>
              <a:rPr lang="ru-RU" sz="3200" b="1" dirty="0"/>
              <a:t> Квакая, прячут зеленые брюшки</a:t>
            </a:r>
          </a:p>
          <a:p>
            <a:r>
              <a:rPr lang="ru-RU" sz="3200" b="1" dirty="0"/>
              <a:t> За камышами </a:t>
            </a:r>
            <a:r>
              <a:rPr lang="ru-RU" sz="3200" b="1" dirty="0" smtClean="0"/>
              <a:t>смешные…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872204"/>
            <a:ext cx="3289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Лягушки.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Светлана Чигорина\Рабочий стол\Новая папка\frog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24406"/>
            <a:ext cx="3136951" cy="23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Лягушек спросили: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чём вы поёте?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Ведь вы же,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Простите,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Сидите в болоте!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Лягушки сказали: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том и поём,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чист и прозрачен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Родной водоём!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Светлана Чигорина\Рабочий стол\Новая папка\frog0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57022"/>
            <a:ext cx="2586583" cy="21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11413" y="5661025"/>
            <a:ext cx="4832350" cy="1066800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Гаршин </a:t>
            </a:r>
          </a:p>
          <a:p>
            <a:pPr algn="ctr"/>
            <a:r>
              <a:rPr lang="ru-RU" sz="3200" b="1"/>
              <a:t>Всеволод Михайлович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012503466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01337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42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24100"/>
            <a:ext cx="33147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8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.PC7725\Рабочий стол\презент\file757_xd8mhcp8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7345362" cy="329320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Путешествие –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Событие, нарушившее и изменившее обычную жизнь.</a:t>
            </a:r>
            <a:endParaRPr lang="ru-RU" sz="3200" dirty="0"/>
          </a:p>
          <a:p>
            <a:pPr algn="r">
              <a:spcBef>
                <a:spcPct val="50000"/>
              </a:spcBef>
            </a:pPr>
            <a:r>
              <a:rPr lang="ru-RU" sz="3200" b="1" dirty="0" smtClean="0"/>
              <a:t>С. И. </a:t>
            </a:r>
            <a:r>
              <a:rPr lang="ru-RU" sz="3200" b="1" dirty="0" err="1" smtClean="0"/>
              <a:t>Ожёгов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r">
              <a:spcBef>
                <a:spcPct val="50000"/>
              </a:spcBef>
            </a:pPr>
            <a:endParaRPr lang="ru-RU" sz="3200" b="1" dirty="0"/>
          </a:p>
        </p:txBody>
      </p:sp>
      <p:pic>
        <p:nvPicPr>
          <p:cNvPr id="2050" name="Picture 2" descr="C:\Documents and Settings\Светлана Чигорина\Рабочий стол\Новая папка\frog0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1474267" cy="15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 descr="C:\Documents and Settings\Пользователь.PC7725\Рабочий стол\презент\file757_xd8mhcp8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71550" y="1628775"/>
            <a:ext cx="734536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latin typeface="Arial Unicode MS" pitchFamily="34" charset="-128"/>
              </a:rPr>
              <a:t>Жанр</a:t>
            </a:r>
            <a:r>
              <a:rPr lang="ru-RU" sz="3200">
                <a:latin typeface="Arial Unicode MS" pitchFamily="34" charset="-128"/>
              </a:rPr>
              <a:t>  - это вид художественных произведений, характеризующийся теми или иными сюжетными и стилистическими признаками.</a:t>
            </a:r>
            <a:r>
              <a:rPr lang="ru-RU" sz="3200"/>
              <a:t> </a:t>
            </a:r>
          </a:p>
          <a:p>
            <a:pPr eaLnBrk="0" hangingPunct="0"/>
            <a:endParaRPr lang="ru-RU" sz="3200"/>
          </a:p>
          <a:p>
            <a:pPr algn="r" eaLnBrk="0" hangingPunct="0"/>
            <a:r>
              <a:rPr lang="ru-RU" sz="4400"/>
              <a:t> </a:t>
            </a:r>
            <a:r>
              <a:rPr lang="ru-RU" sz="2000" b="1"/>
              <a:t>С.И.Ожегов, Н.Ю.Шведова. </a:t>
            </a:r>
          </a:p>
          <a:p>
            <a:pPr algn="r" eaLnBrk="0" hangingPunct="0"/>
            <a:r>
              <a:rPr lang="ru-RU" sz="2000" b="1"/>
              <a:t>Толковый словарь русского языка</a:t>
            </a:r>
          </a:p>
          <a:p>
            <a:pPr eaLnBrk="0" hangingPunct="0"/>
            <a:endParaRPr lang="ru-RU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273</Words>
  <Application>Microsoft Office PowerPoint</Application>
  <PresentationFormat>Экран (4:3)</PresentationFormat>
  <Paragraphs>65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ПОСЛОВИЦЫ ПОДХОДЯТ К СКАЗКЕ ?</vt:lpstr>
      <vt:lpstr>ЛЕТАЮЩИЕ ЛЯГУШКИ</vt:lpstr>
      <vt:lpstr>Презентация PowerPoint</vt:lpstr>
      <vt:lpstr>Закончите фразы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Valued Acer Customer</cp:lastModifiedBy>
  <cp:revision>36</cp:revision>
  <dcterms:created xsi:type="dcterms:W3CDTF">2010-12-04T19:13:51Z</dcterms:created>
  <dcterms:modified xsi:type="dcterms:W3CDTF">2014-01-13T06:41:50Z</dcterms:modified>
</cp:coreProperties>
</file>