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56" r:id="rId7"/>
    <p:sldMasterId id="2147483768" r:id="rId8"/>
  </p:sldMasterIdLst>
  <p:notesMasterIdLst>
    <p:notesMasterId r:id="rId38"/>
  </p:notesMasterIdLst>
  <p:sldIdLst>
    <p:sldId id="258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73" r:id="rId17"/>
    <p:sldId id="272" r:id="rId18"/>
    <p:sldId id="274" r:id="rId19"/>
    <p:sldId id="276" r:id="rId20"/>
    <p:sldId id="279" r:id="rId21"/>
    <p:sldId id="283" r:id="rId22"/>
    <p:sldId id="289" r:id="rId23"/>
    <p:sldId id="292" r:id="rId24"/>
    <p:sldId id="286" r:id="rId25"/>
    <p:sldId id="294" r:id="rId26"/>
    <p:sldId id="297" r:id="rId27"/>
    <p:sldId id="302" r:id="rId28"/>
    <p:sldId id="303" r:id="rId29"/>
    <p:sldId id="306" r:id="rId30"/>
    <p:sldId id="312" r:id="rId31"/>
    <p:sldId id="311" r:id="rId32"/>
    <p:sldId id="285" r:id="rId33"/>
    <p:sldId id="308" r:id="rId34"/>
    <p:sldId id="309" r:id="rId35"/>
    <p:sldId id="310" r:id="rId36"/>
    <p:sldId id="313" r:id="rId37"/>
  </p:sldIdLst>
  <p:sldSz cx="9144000" cy="6858000" type="screen4x3"/>
  <p:notesSz cx="6858000" cy="9144000"/>
  <p:defaultTextStyle>
    <a:defPPr>
      <a:defRPr lang="ru-RU"/>
    </a:defPPr>
    <a:lvl1pPr marL="0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7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37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06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73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42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76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8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A838E-23C0-408F-ADB4-8A44DAD3639E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AC96-2F90-4360-85AB-6EF238532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9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67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37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06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73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42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76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11163" algn="l"/>
                <a:tab pos="825500" algn="l"/>
                <a:tab pos="1238250" algn="l"/>
                <a:tab pos="1652588" algn="l"/>
                <a:tab pos="2065338" algn="l"/>
                <a:tab pos="2479675" algn="l"/>
                <a:tab pos="2892425" algn="l"/>
                <a:tab pos="3306763" algn="l"/>
                <a:tab pos="3719513" algn="l"/>
                <a:tab pos="4133850" algn="l"/>
                <a:tab pos="4546600" algn="l"/>
                <a:tab pos="4960938" algn="l"/>
                <a:tab pos="5373688" algn="l"/>
                <a:tab pos="5788025" algn="l"/>
                <a:tab pos="6202363" algn="l"/>
                <a:tab pos="6615113" algn="l"/>
                <a:tab pos="7029450" algn="l"/>
                <a:tab pos="7442200" algn="l"/>
                <a:tab pos="7856538" algn="l"/>
                <a:tab pos="8269288" algn="l"/>
              </a:tabLst>
            </a:pPr>
            <a:fld id="{2E1AA9B4-75B0-4104-9746-468EAE3D004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1163" algn="l"/>
                  <a:tab pos="825500" algn="l"/>
                  <a:tab pos="1238250" algn="l"/>
                  <a:tab pos="1652588" algn="l"/>
                  <a:tab pos="2065338" algn="l"/>
                  <a:tab pos="2479675" algn="l"/>
                  <a:tab pos="2892425" algn="l"/>
                  <a:tab pos="3306763" algn="l"/>
                  <a:tab pos="3719513" algn="l"/>
                  <a:tab pos="4133850" algn="l"/>
                  <a:tab pos="4546600" algn="l"/>
                  <a:tab pos="4960938" algn="l"/>
                  <a:tab pos="5373688" algn="l"/>
                  <a:tab pos="5788025" algn="l"/>
                  <a:tab pos="6202363" algn="l"/>
                  <a:tab pos="6615113" algn="l"/>
                  <a:tab pos="7029450" algn="l"/>
                  <a:tab pos="7442200" algn="l"/>
                  <a:tab pos="7856538" algn="l"/>
                  <a:tab pos="8269288" algn="l"/>
                </a:tabLst>
              </a:pPr>
              <a:t>25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2475" cy="3422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2889"/>
            <a:ext cx="5481638" cy="4033517"/>
          </a:xfrm>
          <a:noFill/>
          <a:ln/>
        </p:spPr>
        <p:txBody>
          <a:bodyPr wrap="none" lIns="84180" tIns="42090" rIns="84180" bIns="42090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425" indent="0" algn="ctr">
              <a:buNone/>
              <a:defRPr/>
            </a:lvl2pPr>
            <a:lvl3pPr marL="828850" indent="0" algn="ctr">
              <a:buNone/>
              <a:defRPr/>
            </a:lvl3pPr>
            <a:lvl4pPr marL="1243275" indent="0" algn="ctr">
              <a:buNone/>
              <a:defRPr/>
            </a:lvl4pPr>
            <a:lvl5pPr marL="1657700" indent="0" algn="ctr">
              <a:buNone/>
              <a:defRPr/>
            </a:lvl5pPr>
            <a:lvl6pPr marL="2072126" indent="0" algn="ctr">
              <a:buNone/>
              <a:defRPr/>
            </a:lvl6pPr>
            <a:lvl7pPr marL="2486552" indent="0" algn="ctr">
              <a:buNone/>
              <a:defRPr/>
            </a:lvl7pPr>
            <a:lvl8pPr marL="2900977" indent="0" algn="ctr">
              <a:buNone/>
              <a:defRPr/>
            </a:lvl8pPr>
            <a:lvl9pPr marL="331540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849F-7E85-403F-98A9-725FECD5DB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34A3F-6CDD-40E7-BD7D-A66C1AFC4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0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425" indent="0">
              <a:buNone/>
              <a:defRPr sz="1600"/>
            </a:lvl2pPr>
            <a:lvl3pPr marL="828850" indent="0">
              <a:buNone/>
              <a:defRPr sz="1500"/>
            </a:lvl3pPr>
            <a:lvl4pPr marL="1243275" indent="0">
              <a:buNone/>
              <a:defRPr sz="1300"/>
            </a:lvl4pPr>
            <a:lvl5pPr marL="1657700" indent="0">
              <a:buNone/>
              <a:defRPr sz="1300"/>
            </a:lvl5pPr>
            <a:lvl6pPr marL="2072126" indent="0">
              <a:buNone/>
              <a:defRPr sz="1300"/>
            </a:lvl6pPr>
            <a:lvl7pPr marL="2486552" indent="0">
              <a:buNone/>
              <a:defRPr sz="1300"/>
            </a:lvl7pPr>
            <a:lvl8pPr marL="2900977" indent="0">
              <a:buNone/>
              <a:defRPr sz="1300"/>
            </a:lvl8pPr>
            <a:lvl9pPr marL="331540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3984-141A-467B-A460-EEBDBB5878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6"/>
            <a:ext cx="4042080" cy="45206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802" y="1604336"/>
            <a:ext cx="4042080" cy="45206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D6E5-AF99-44A5-9097-D29E775229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7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25" indent="0">
              <a:buNone/>
              <a:defRPr sz="1800" b="1"/>
            </a:lvl2pPr>
            <a:lvl3pPr marL="828850" indent="0">
              <a:buNone/>
              <a:defRPr sz="1600" b="1"/>
            </a:lvl3pPr>
            <a:lvl4pPr marL="1243275" indent="0">
              <a:buNone/>
              <a:defRPr sz="1500" b="1"/>
            </a:lvl4pPr>
            <a:lvl5pPr marL="1657700" indent="0">
              <a:buNone/>
              <a:defRPr sz="1500" b="1"/>
            </a:lvl5pPr>
            <a:lvl6pPr marL="2072126" indent="0">
              <a:buNone/>
              <a:defRPr sz="1500" b="1"/>
            </a:lvl6pPr>
            <a:lvl7pPr marL="2486552" indent="0">
              <a:buNone/>
              <a:defRPr sz="1500" b="1"/>
            </a:lvl7pPr>
            <a:lvl8pPr marL="2900977" indent="0">
              <a:buNone/>
              <a:defRPr sz="1500" b="1"/>
            </a:lvl8pPr>
            <a:lvl9pPr marL="331540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25" indent="0">
              <a:buNone/>
              <a:defRPr sz="1800" b="1"/>
            </a:lvl2pPr>
            <a:lvl3pPr marL="828850" indent="0">
              <a:buNone/>
              <a:defRPr sz="1600" b="1"/>
            </a:lvl3pPr>
            <a:lvl4pPr marL="1243275" indent="0">
              <a:buNone/>
              <a:defRPr sz="1500" b="1"/>
            </a:lvl4pPr>
            <a:lvl5pPr marL="1657700" indent="0">
              <a:buNone/>
              <a:defRPr sz="1500" b="1"/>
            </a:lvl5pPr>
            <a:lvl6pPr marL="2072126" indent="0">
              <a:buNone/>
              <a:defRPr sz="1500" b="1"/>
            </a:lvl6pPr>
            <a:lvl7pPr marL="2486552" indent="0">
              <a:buNone/>
              <a:defRPr sz="1500" b="1"/>
            </a:lvl7pPr>
            <a:lvl8pPr marL="2900977" indent="0">
              <a:buNone/>
              <a:defRPr sz="1500" b="1"/>
            </a:lvl8pPr>
            <a:lvl9pPr marL="331540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71D3D-BDC2-490C-9E4E-D5201C997A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2CE9-5171-41A8-9B43-B728B7212E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0FD54-D89E-49A8-96D9-F12ECEFEBD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8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425" indent="0">
              <a:buNone/>
              <a:defRPr sz="1100"/>
            </a:lvl2pPr>
            <a:lvl3pPr marL="828850" indent="0">
              <a:buNone/>
              <a:defRPr sz="900"/>
            </a:lvl3pPr>
            <a:lvl4pPr marL="1243275" indent="0">
              <a:buNone/>
              <a:defRPr sz="800"/>
            </a:lvl4pPr>
            <a:lvl5pPr marL="1657700" indent="0">
              <a:buNone/>
              <a:defRPr sz="800"/>
            </a:lvl5pPr>
            <a:lvl6pPr marL="2072126" indent="0">
              <a:buNone/>
              <a:defRPr sz="800"/>
            </a:lvl6pPr>
            <a:lvl7pPr marL="2486552" indent="0">
              <a:buNone/>
              <a:defRPr sz="800"/>
            </a:lvl7pPr>
            <a:lvl8pPr marL="2900977" indent="0">
              <a:buNone/>
              <a:defRPr sz="800"/>
            </a:lvl8pPr>
            <a:lvl9pPr marL="331540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10D7-8D5E-469E-B013-E895ED74C5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425" indent="0">
              <a:buNone/>
              <a:defRPr sz="2500"/>
            </a:lvl2pPr>
            <a:lvl3pPr marL="828850" indent="0">
              <a:buNone/>
              <a:defRPr sz="2200"/>
            </a:lvl3pPr>
            <a:lvl4pPr marL="1243275" indent="0">
              <a:buNone/>
              <a:defRPr sz="1800"/>
            </a:lvl4pPr>
            <a:lvl5pPr marL="1657700" indent="0">
              <a:buNone/>
              <a:defRPr sz="1800"/>
            </a:lvl5pPr>
            <a:lvl6pPr marL="2072126" indent="0">
              <a:buNone/>
              <a:defRPr sz="1800"/>
            </a:lvl6pPr>
            <a:lvl7pPr marL="2486552" indent="0">
              <a:buNone/>
              <a:defRPr sz="1800"/>
            </a:lvl7pPr>
            <a:lvl8pPr marL="2900977" indent="0">
              <a:buNone/>
              <a:defRPr sz="1800"/>
            </a:lvl8pPr>
            <a:lvl9pPr marL="3315402" indent="0">
              <a:buNone/>
              <a:defRPr sz="18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425" indent="0">
              <a:buNone/>
              <a:defRPr sz="1100"/>
            </a:lvl2pPr>
            <a:lvl3pPr marL="828850" indent="0">
              <a:buNone/>
              <a:defRPr sz="900"/>
            </a:lvl3pPr>
            <a:lvl4pPr marL="1243275" indent="0">
              <a:buNone/>
              <a:defRPr sz="800"/>
            </a:lvl4pPr>
            <a:lvl5pPr marL="1657700" indent="0">
              <a:buNone/>
              <a:defRPr sz="800"/>
            </a:lvl5pPr>
            <a:lvl6pPr marL="2072126" indent="0">
              <a:buNone/>
              <a:defRPr sz="800"/>
            </a:lvl6pPr>
            <a:lvl7pPr marL="2486552" indent="0">
              <a:buNone/>
              <a:defRPr sz="800"/>
            </a:lvl7pPr>
            <a:lvl8pPr marL="2900977" indent="0">
              <a:buNone/>
              <a:defRPr sz="800"/>
            </a:lvl8pPr>
            <a:lvl9pPr marL="331540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4261D-660C-4349-9057-168462F6CE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B107B-00D6-4132-AEA0-B014D3C332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002" y="273636"/>
            <a:ext cx="2054880" cy="58513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36"/>
            <a:ext cx="6029280" cy="58513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0175D-A749-431C-AC96-62E0DF696D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0" tIns="45706" rIns="91410" bIns="45706"/>
          <a:lstStyle/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3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059" indent="0" algn="ctr">
              <a:buNone/>
            </a:lvl2pPr>
            <a:lvl3pPr marL="914116" indent="0" algn="ctr">
              <a:buNone/>
            </a:lvl3pPr>
            <a:lvl4pPr marL="1371174" indent="0" algn="ctr">
              <a:buNone/>
            </a:lvl4pPr>
            <a:lvl5pPr marL="1828231" indent="0" algn="ctr">
              <a:buNone/>
            </a:lvl5pPr>
            <a:lvl6pPr marL="2285289" indent="0" algn="ctr">
              <a:buNone/>
            </a:lvl6pPr>
            <a:lvl7pPr marL="2742346" indent="0" algn="ctr">
              <a:buNone/>
            </a:lvl7pPr>
            <a:lvl8pPr marL="3199404" indent="0" algn="ctr">
              <a:buNone/>
            </a:lvl8pPr>
            <a:lvl9pPr marL="365646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F2E3-32E9-42F3-A85B-9ABBCB92BB1B}" type="datetimeFigureOut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23.11.2014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B2DD5-FD3C-42B8-A1BC-6B1A7BBB3AD7}" type="slidenum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F9736-4A70-4974-B342-7F4F2E2026F3}" type="datetimeFigureOut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23.11.2014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04423-9034-40C8-A210-F47A60C0D87F}" type="slidenum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0" tIns="45706" rIns="91410" bIns="45706"/>
          <a:lstStyle/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7631-A354-4534-BD8A-5625AC546977}" type="datetimeFigureOut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23.11.2014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A14A1-FA05-4356-8E19-7D970759EEA7}" type="slidenum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3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0CBD6-2C9C-4F73-A2FC-37C57CE285ED}" type="datetimeFigureOut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23.11.2014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8C59B-6EE9-4C7E-8DD0-77219C6B4100}" type="slidenum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0" tIns="45706" rIns="91410" bIns="45706"/>
          <a:lstStyle/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3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7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40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40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741B-B985-4B87-A7E0-4D587F795756}" type="datetimeFigureOut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23.11.2014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E031E-780E-40A8-9033-45F613084CAF}" type="slidenum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EA9DC-B784-4BC4-8EE8-6EDA56737B5A}" type="datetimeFigureOut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23.11.2014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E76C-A9B4-4E04-9E37-49F25831F9ED}" type="slidenum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ECD9-5F2A-4640-AAE4-92C0431662B4}" type="datetimeFigureOut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23.11.2014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DBBC7-337F-4C4A-A366-02957264F5F1}" type="slidenum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2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0" tIns="45706" rIns="91410" bIns="45706"/>
          <a:lstStyle/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2" y="609601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1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F0AA-0505-466D-95E0-04EFA4DCF57A}" type="datetimeFigureOut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23.11.2014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63D33-104B-49C8-8049-F88EB0D6F4E8}" type="slidenum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7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694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C7A45-1BCA-4A69-98B6-6FF620ABE82A}" type="datetimeFigureOut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23.11.2014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5B963-CCA6-4F50-B64F-E2DCE7397028}" type="slidenum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1C7A7-C4BD-45DD-9BB1-1F1BAA6A3A72}" type="datetimeFigureOut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23.11.2014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4019-402E-48B2-92C9-FDB7DC803FFA}" type="slidenum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2" y="54927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9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C227-0EDA-4A3E-B8F3-24677ACA041C}" type="datetimeFigureOut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23.11.2014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5FBC-9751-402B-8AAE-B986B0DD422C}" type="slidenum">
              <a:rPr lang="ru-RU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849F-7E85-403F-98A9-725FECD5DB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34A3F-6CDD-40E7-BD7D-A66C1AFC4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3984-141A-467B-A460-EEBDBB5878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1"/>
            <a:ext cx="4042080" cy="45206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802" y="1604331"/>
            <a:ext cx="4042080" cy="45206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D6E5-AF99-44A5-9097-D29E775229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71D3D-BDC2-490C-9E4E-D5201C997A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2CE9-5171-41A8-9B43-B728B7212E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0FD54-D89E-49A8-96D9-F12ECEFEBD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10D7-8D5E-469E-B013-E895ED74C5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4261D-660C-4349-9057-168462F6CE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B107B-00D6-4132-AEA0-B014D3C332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002" y="273631"/>
            <a:ext cx="2054880" cy="58513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31"/>
            <a:ext cx="6029280" cy="58513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0175D-A749-431C-AC96-62E0DF696D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7" indent="0">
              <a:buNone/>
              <a:defRPr sz="2400"/>
            </a:lvl3pPr>
            <a:lvl4pPr marL="1370606" indent="0">
              <a:buNone/>
              <a:defRPr sz="2000"/>
            </a:lvl4pPr>
            <a:lvl5pPr marL="1827473" indent="0">
              <a:buNone/>
              <a:defRPr sz="2000"/>
            </a:lvl5pPr>
            <a:lvl6pPr marL="2284342" indent="0">
              <a:buNone/>
              <a:defRPr sz="2000"/>
            </a:lvl6pPr>
            <a:lvl7pPr marL="2741210" indent="0">
              <a:buNone/>
              <a:defRPr sz="2000"/>
            </a:lvl7pPr>
            <a:lvl8pPr marL="3198076" indent="0">
              <a:buNone/>
              <a:defRPr sz="2000"/>
            </a:lvl8pPr>
            <a:lvl9pPr marL="365494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0" tIns="45687" rIns="91370" bIns="456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70" tIns="45687" rIns="91370" bIns="456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d"/>
  </p:transition>
  <p:txStyles>
    <p:titleStyle>
      <a:lvl1pPr algn="ctr" defTabSz="91373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1" indent="-342651" algn="l" defTabSz="9137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11" indent="-285541" algn="l" defTabSz="91373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73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35" algn="l" defTabSz="91373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08" indent="-228435" algn="l" defTabSz="91373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76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44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13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80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5" y="273629"/>
            <a:ext cx="8222400" cy="1139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5" y="1604336"/>
            <a:ext cx="8222400" cy="45206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45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80"/>
            <a:ext cx="2124000" cy="466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23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5792" algn="l"/>
                <a:tab pos="813022" algn="l"/>
                <a:tab pos="1220249" algn="l"/>
                <a:tab pos="1627482" algn="l"/>
                <a:tab pos="2034713" algn="l"/>
                <a:tab pos="2441940" algn="l"/>
                <a:tab pos="2849174" algn="l"/>
                <a:tab pos="3256405" algn="l"/>
                <a:tab pos="3663635" algn="l"/>
                <a:tab pos="4070866" algn="l"/>
                <a:tab pos="4478096" algn="l"/>
                <a:tab pos="4885325" algn="l"/>
                <a:tab pos="5292556" algn="l"/>
                <a:tab pos="5699788" algn="l"/>
                <a:tab pos="6107015" algn="l"/>
                <a:tab pos="6514248" algn="l"/>
                <a:tab pos="6921476" algn="l"/>
                <a:tab pos="7328709" algn="l"/>
                <a:tab pos="7735939" algn="l"/>
                <a:tab pos="814317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80"/>
            <a:ext cx="2892960" cy="466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23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5792" algn="l"/>
                <a:tab pos="813022" algn="l"/>
                <a:tab pos="1220249" algn="l"/>
                <a:tab pos="1627482" algn="l"/>
                <a:tab pos="2034713" algn="l"/>
                <a:tab pos="2441940" algn="l"/>
                <a:tab pos="2849174" algn="l"/>
                <a:tab pos="3256405" algn="l"/>
                <a:tab pos="3663635" algn="l"/>
                <a:tab pos="4070866" algn="l"/>
                <a:tab pos="4478096" algn="l"/>
                <a:tab pos="4885325" algn="l"/>
                <a:tab pos="5292556" algn="l"/>
                <a:tab pos="5699788" algn="l"/>
                <a:tab pos="6107015" algn="l"/>
                <a:tab pos="6514248" algn="l"/>
                <a:tab pos="6921476" algn="l"/>
                <a:tab pos="7328709" algn="l"/>
                <a:tab pos="7735939" algn="l"/>
                <a:tab pos="814317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80"/>
            <a:ext cx="2124000" cy="466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23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5792" algn="l"/>
                <a:tab pos="813022" algn="l"/>
                <a:tab pos="1220249" algn="l"/>
                <a:tab pos="1627482" algn="l"/>
                <a:tab pos="2034713" algn="l"/>
                <a:tab pos="2441940" algn="l"/>
                <a:tab pos="2849174" algn="l"/>
                <a:tab pos="3256405" algn="l"/>
                <a:tab pos="3663635" algn="l"/>
                <a:tab pos="4070866" algn="l"/>
                <a:tab pos="4478096" algn="l"/>
                <a:tab pos="4885325" algn="l"/>
                <a:tab pos="5292556" algn="l"/>
                <a:tab pos="5699788" algn="l"/>
                <a:tab pos="6107015" algn="l"/>
                <a:tab pos="6514248" algn="l"/>
                <a:tab pos="6921476" algn="l"/>
                <a:tab pos="7328709" algn="l"/>
                <a:tab pos="7735939" algn="l"/>
                <a:tab pos="814317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E6830CBB-A1B9-45B0-B1A0-70D5046516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23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23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algn="ctr" defTabSz="40723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algn="ctr" defTabSz="40723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algn="ctr" defTabSz="40723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79340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3764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08192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2615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0819" indent="-310819" algn="l" defTabSz="407230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441" indent="-259016" algn="l" defTabSz="407230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</a:defRPr>
      </a:lvl2pPr>
      <a:lvl3pPr marL="1036061" indent="-207213" algn="l" defTabSz="407230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450488" indent="-207213" algn="l" defTabSz="407230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4pPr>
      <a:lvl5pPr marL="1864913" indent="-207213" algn="l" defTabSz="407230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5pPr>
      <a:lvl6pPr marL="2279340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3764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08192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2615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25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85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275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70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126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552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977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402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7" rIns="91390" bIns="456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7" rIns="91390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l" defTabSz="913926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ctr" defTabSz="913926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defTabSz="913926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rd"/>
  </p:transition>
  <p:txStyles>
    <p:titleStyle>
      <a:lvl1pPr algn="ctr" defTabSz="9139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2" indent="-342722" algn="l" defTabSz="9139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defTabSz="9139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defTabSz="9139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defTabSz="9139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7" rIns="91390" bIns="456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7" rIns="91390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l" defTabSz="913926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ctr" defTabSz="913926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defTabSz="913926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 dir="rd"/>
  </p:transition>
  <p:txStyles>
    <p:titleStyle>
      <a:lvl1pPr algn="ctr" defTabSz="9139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2" indent="-342722" algn="l" defTabSz="9139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defTabSz="9139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defTabSz="9139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defTabSz="9139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7" rIns="91390" bIns="456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7" rIns="91390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l" defTabSz="913926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ctr" defTabSz="913926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defTabSz="913926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ll dir="rd"/>
  </p:transition>
  <p:txStyles>
    <p:titleStyle>
      <a:lvl1pPr algn="ctr" defTabSz="9139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2" indent="-342722" algn="l" defTabSz="9139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defTabSz="9139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defTabSz="9139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defTabSz="9139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0" tIns="45706" rIns="91410" bIns="45706"/>
          <a:lstStyle/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4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lIns="91410" tIns="45706" rIns="91410" bIns="45706"/>
          <a:lstStyle>
            <a:lvl1pPr algn="l" defTabSz="914116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10FC452-DC39-4C44-A46E-30F0453C091B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23.11.2014</a:t>
            </a:fld>
            <a:endParaRPr lang="ru-RU" dirty="0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3" y="76200"/>
            <a:ext cx="3352800" cy="288925"/>
          </a:xfrm>
          <a:prstGeom prst="rect">
            <a:avLst/>
          </a:prstGeom>
        </p:spPr>
        <p:txBody>
          <a:bodyPr vert="horz" lIns="91410" tIns="45706" rIns="91410" bIns="45706"/>
          <a:lstStyle>
            <a:lvl1pPr algn="r" defTabSz="914116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lIns="91410" tIns="45706" rIns="91410" bIns="45706"/>
          <a:lstStyle>
            <a:lvl1pPr algn="r" defTabSz="914116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B784B67-EE9A-45AE-B550-709D98632528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10" tIns="45706" rIns="91410" bIns="45706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0" tIns="45706" rIns="91410" bIns="45706"/>
          <a:lstStyle/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0" tIns="45706" rIns="91410" bIns="45706"/>
          <a:lstStyle/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059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11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174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231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3818" indent="-2285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0876" indent="-2285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7934" indent="-2285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4991" indent="-2285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 defTabSz="914116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AEAD8-A569-4EEE-9810-C7F139DFCF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 defTabSz="914116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 defTabSz="914116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A380E-A517-4428-92C6-50DD26CC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pull dir="rd"/>
  </p:transition>
  <p:txStyles>
    <p:titleStyle>
      <a:lvl1pPr algn="ctr" defTabSz="9141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3" y="273629"/>
            <a:ext cx="8222400" cy="1139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3" y="1604331"/>
            <a:ext cx="8222400" cy="45206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46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8"/>
            <a:ext cx="2124000" cy="466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442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002" algn="l"/>
                <a:tab pos="813444" algn="l"/>
                <a:tab pos="1220884" algn="l"/>
                <a:tab pos="1628326" algn="l"/>
                <a:tab pos="2035768" algn="l"/>
                <a:tab pos="2443209" algn="l"/>
                <a:tab pos="2850651" algn="l"/>
                <a:tab pos="3258093" algn="l"/>
                <a:tab pos="3665534" algn="l"/>
                <a:tab pos="4072977" algn="l"/>
                <a:tab pos="4480417" algn="l"/>
                <a:tab pos="4887859" algn="l"/>
                <a:tab pos="5295300" algn="l"/>
                <a:tab pos="5702743" algn="l"/>
                <a:tab pos="6110182" algn="l"/>
                <a:tab pos="6517625" algn="l"/>
                <a:tab pos="6925066" algn="l"/>
                <a:tab pos="7332508" algn="l"/>
                <a:tab pos="7739949" algn="l"/>
                <a:tab pos="8147392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8"/>
            <a:ext cx="2892960" cy="466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442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002" algn="l"/>
                <a:tab pos="813444" algn="l"/>
                <a:tab pos="1220884" algn="l"/>
                <a:tab pos="1628326" algn="l"/>
                <a:tab pos="2035768" algn="l"/>
                <a:tab pos="2443209" algn="l"/>
                <a:tab pos="2850651" algn="l"/>
                <a:tab pos="3258093" algn="l"/>
                <a:tab pos="3665534" algn="l"/>
                <a:tab pos="4072977" algn="l"/>
                <a:tab pos="4480417" algn="l"/>
                <a:tab pos="4887859" algn="l"/>
                <a:tab pos="5295300" algn="l"/>
                <a:tab pos="5702743" algn="l"/>
                <a:tab pos="6110182" algn="l"/>
                <a:tab pos="6517625" algn="l"/>
                <a:tab pos="6925066" algn="l"/>
                <a:tab pos="7332508" algn="l"/>
                <a:tab pos="7739949" algn="l"/>
                <a:tab pos="8147392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8"/>
            <a:ext cx="2124000" cy="466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442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002" algn="l"/>
                <a:tab pos="813444" algn="l"/>
                <a:tab pos="1220884" algn="l"/>
                <a:tab pos="1628326" algn="l"/>
                <a:tab pos="2035768" algn="l"/>
                <a:tab pos="2443209" algn="l"/>
                <a:tab pos="2850651" algn="l"/>
                <a:tab pos="3258093" algn="l"/>
                <a:tab pos="3665534" algn="l"/>
                <a:tab pos="4072977" algn="l"/>
                <a:tab pos="4480417" algn="l"/>
                <a:tab pos="4887859" algn="l"/>
                <a:tab pos="5295300" algn="l"/>
                <a:tab pos="5702743" algn="l"/>
                <a:tab pos="6110182" algn="l"/>
                <a:tab pos="6517625" algn="l"/>
                <a:tab pos="6925066" algn="l"/>
                <a:tab pos="7332508" algn="l"/>
                <a:tab pos="7739949" algn="l"/>
                <a:tab pos="8147392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E6830CBB-A1B9-45B0-B1A0-70D5046516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522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161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09802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4441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0981" indent="-310981" algn="l" defTabSz="407442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790" indent="-259151" algn="l" defTabSz="407442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</a:defRPr>
      </a:lvl2pPr>
      <a:lvl3pPr marL="1036599" indent="-207320" algn="l" defTabSz="407442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451240" indent="-207320" algn="l" defTabSz="407442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4pPr>
      <a:lvl5pPr marL="1865880" indent="-207320" algn="l" defTabSz="40744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5pPr>
      <a:lvl6pPr marL="2280522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161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09802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4441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6.gif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84784"/>
            <a:ext cx="5786478" cy="30963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«Дорожная азбука»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(правила дорожного движения для детей)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692699"/>
            <a:ext cx="3672408" cy="830997"/>
          </a:xfrm>
          <a:prstGeom prst="rect">
            <a:avLst/>
          </a:prstGeom>
        </p:spPr>
        <p:txBody>
          <a:bodyPr wrap="square" lIns="91370" tIns="45687" rIns="91370" bIns="45687">
            <a:spAutoFit/>
          </a:bodyPr>
          <a:lstStyle/>
          <a:p>
            <a:pPr algn="ctr"/>
            <a:r>
              <a:rPr lang="ru-RU" sz="2400" b="1" u="sng" dirty="0" smtClean="0">
                <a:solidFill>
                  <a:prstClr val="black"/>
                </a:solidFill>
                <a:cs typeface="Times New Roman" pitchFamily="18" charset="0"/>
              </a:rPr>
              <a:t>МДОУ Центр – развития детский сад № 56</a:t>
            </a:r>
          </a:p>
        </p:txBody>
      </p:sp>
    </p:spTree>
  </p:cSld>
  <p:clrMapOvr>
    <a:masterClrMapping/>
  </p:clrMapOvr>
  <p:transition advTm="7000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Загадки 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«Правила пешехода».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2800" dirty="0" smtClean="0"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Здесь не катится автобус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Здесь трамваи  не пойдут.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Здесь спокойно пешеходы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Вдоль по улице  пойдут,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Для машин и для трамвая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Путь – дорога есть другая….</a:t>
            </a:r>
          </a:p>
          <a:p>
            <a:pPr algn="ctr"/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Загадки 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«Правила пешехода».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2800" dirty="0" smtClean="0"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Разрешают, запрещают,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Иногда предупреждают.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На любой дороге есть- 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Их на свете и не счесть!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5" y="273633"/>
            <a:ext cx="8222400" cy="164320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Загадки 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«Правила пешехода».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Дорожный знаки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9" y="2492896"/>
            <a:ext cx="117101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3" y="4293099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9" y="4581128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5" y="5013181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6" y="1916837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3" y="2276876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Загадки 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«Правила пешехода».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По дороге не пройдешь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Под землею ход найдешь….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клипарт\5.17.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142984"/>
            <a:ext cx="1181100" cy="1200150"/>
          </a:xfrm>
          <a:prstGeom prst="rect">
            <a:avLst/>
          </a:prstGeom>
          <a:noFill/>
        </p:spPr>
      </p:pic>
    </p:spTree>
  </p:cSld>
  <p:clrMapOvr>
    <a:masterClrMapping/>
  </p:clrMapOvr>
  <p:transition advTm="22000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Загадки 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«Правила пешехода».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4" name="TextBox 22"/>
          <p:cNvSpPr txBox="1">
            <a:spLocks noGrp="1" noChangeArrowheads="1"/>
          </p:cNvSpPr>
          <p:nvPr>
            <p:ph idx="1"/>
          </p:nvPr>
        </p:nvSpPr>
        <p:spPr bwMode="auto">
          <a:xfrm>
            <a:off x="1403653" y="1988840"/>
            <a:ext cx="7128793" cy="218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02" tIns="41451" rIns="82902" bIns="41451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dirty="0" smtClean="0">
                <a:latin typeface="Bookman Old Style" pitchFamily="18" charset="0"/>
              </a:rPr>
              <a:t>На машине той врачи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dirty="0" smtClean="0">
                <a:latin typeface="Bookman Old Style" pitchFamily="18" charset="0"/>
              </a:rPr>
              <a:t>Днем несутся и в ночи.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dirty="0" smtClean="0">
                <a:latin typeface="Bookman Old Style" pitchFamily="18" charset="0"/>
              </a:rPr>
              <a:t>Ведь больных надо спасать –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dirty="0" smtClean="0">
                <a:latin typeface="Bookman Old Style" pitchFamily="18" charset="0"/>
              </a:rPr>
              <a:t>Помощь срочно оказать!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Загадки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Правила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пешехода».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08924"/>
            <a:ext cx="42799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«Дорожная азбука»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6" y="1412779"/>
            <a:ext cx="8222400" cy="4520635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Ситуации на дороге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иногда бывают очень разными: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400" b="1" dirty="0" smtClean="0">
              <a:latin typeface="Bookman Old Style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Ян, Тимур, Олег и Валя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Bookman Old Style" pitchFamily="18" charset="0"/>
              </a:rPr>
              <a:t>Близ шоссе в футбол играли.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Bookman Old Style" pitchFamily="18" charset="0"/>
              </a:rPr>
              <a:t>Вале пас, Олегу пас,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Bookman Old Style" pitchFamily="18" charset="0"/>
              </a:rPr>
              <a:t>Ян Тимуру пас, и раз! –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Bookman Old Style" pitchFamily="18" charset="0"/>
              </a:rPr>
              <a:t>Промахнулся Ян немного –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Bookman Old Style" pitchFamily="18" charset="0"/>
              </a:rPr>
              <a:t>Мяч упрыгал на дорогу.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800" dirty="0" smtClean="0">
              <a:latin typeface="Bookman Old Style" pitchFamily="18" charset="0"/>
            </a:endParaRPr>
          </a:p>
          <a:p>
            <a:pPr algn="ctr"/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07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0" y="0"/>
            <a:ext cx="9144000" cy="64135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92888" cy="113916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«Дорожная азбука»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6" y="1412776"/>
            <a:ext cx="8222400" cy="504056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Ситуации на дороге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иногда бывают очень разными: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800" b="1" dirty="0" smtClean="0">
              <a:latin typeface="Bookman Old Style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Bookman Old Style" pitchFamily="18" charset="0"/>
              </a:rPr>
              <a:t>Говорит Сережа Наде: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Bookman Old Style" pitchFamily="18" charset="0"/>
              </a:rPr>
              <a:t>«Обойди автобус сзади!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Bookman Old Style" pitchFamily="18" charset="0"/>
              </a:rPr>
              <a:t>И при этом на трамвай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Bookman Old Style" pitchFamily="18" charset="0"/>
              </a:rPr>
              <a:t>Тапочкой не наступай!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Bookman Old Style" pitchFamily="18" charset="0"/>
              </a:rPr>
              <a:t>Мы ж с тобой учили вроде –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Bookman Old Style" pitchFamily="18" charset="0"/>
              </a:rPr>
              <a:t>Спереди трамвай обходят!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Bookman Old Style" pitchFamily="18" charset="0"/>
              </a:rPr>
              <a:t>А теперь…»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Bookman Old Style" pitchFamily="18" charset="0"/>
              </a:rPr>
              <a:t>Он сам не знал,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Bookman Old Style" pitchFamily="18" charset="0"/>
              </a:rPr>
              <a:t>Как обходят самосвал...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800" dirty="0" smtClean="0">
              <a:latin typeface="Bookman Old Style" pitchFamily="18" charset="0"/>
            </a:endParaRPr>
          </a:p>
          <a:p>
            <a:pPr algn="ctr"/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Загадки 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«Правила пешехода».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3200" dirty="0" smtClean="0">
              <a:latin typeface="Georgia" pitchFamily="18" charset="0"/>
              <a:cs typeface="Aharoni" pitchFamily="2" charset="-79"/>
            </a:endParaRPr>
          </a:p>
          <a:p>
            <a:pPr algn="ctr"/>
            <a:r>
              <a:rPr lang="ru-RU" sz="2800" dirty="0" smtClean="0">
                <a:latin typeface="Bookman Old Style" pitchFamily="18" charset="0"/>
                <a:cs typeface="Aharoni" pitchFamily="2" charset="-79"/>
              </a:rPr>
              <a:t>Эй, водитель, осторожно,</a:t>
            </a:r>
            <a:br>
              <a:rPr lang="ru-RU" sz="2800" dirty="0" smtClean="0">
                <a:latin typeface="Bookman Old Style" pitchFamily="18" charset="0"/>
                <a:cs typeface="Aharoni" pitchFamily="2" charset="-79"/>
              </a:rPr>
            </a:br>
            <a:r>
              <a:rPr lang="ru-RU" sz="2800" dirty="0" smtClean="0">
                <a:latin typeface="Bookman Old Style" pitchFamily="18" charset="0"/>
                <a:cs typeface="Aharoni" pitchFamily="2" charset="-79"/>
              </a:rPr>
              <a:t>Ехать быстро невозможно,</a:t>
            </a:r>
            <a:br>
              <a:rPr lang="ru-RU" sz="2800" dirty="0" smtClean="0">
                <a:latin typeface="Bookman Old Style" pitchFamily="18" charset="0"/>
                <a:cs typeface="Aharoni" pitchFamily="2" charset="-79"/>
              </a:rPr>
            </a:br>
            <a:r>
              <a:rPr lang="ru-RU" sz="2800" dirty="0" smtClean="0">
                <a:latin typeface="Bookman Old Style" pitchFamily="18" charset="0"/>
                <a:cs typeface="Aharoni" pitchFamily="2" charset="-79"/>
              </a:rPr>
              <a:t>Знают люди все на свете</a:t>
            </a:r>
            <a:br>
              <a:rPr lang="ru-RU" sz="2800" dirty="0" smtClean="0">
                <a:latin typeface="Bookman Old Style" pitchFamily="18" charset="0"/>
                <a:cs typeface="Aharoni" pitchFamily="2" charset="-79"/>
              </a:rPr>
            </a:br>
            <a:r>
              <a:rPr lang="ru-RU" sz="2800" dirty="0" smtClean="0">
                <a:latin typeface="Bookman Old Style" pitchFamily="18" charset="0"/>
                <a:cs typeface="Aharoni" pitchFamily="2" charset="-79"/>
              </a:rPr>
              <a:t>В этом месте ходят  (дети)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3" y="273629"/>
            <a:ext cx="7920879" cy="113916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6" charset="0"/>
              </a:rPr>
              <a:t>Мы знаем, что обходить общественный транспорт — опасно!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600203"/>
            <a:ext cx="5328591" cy="451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1600203"/>
            <a:ext cx="3178696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 bwMode="auto">
          <a:xfrm>
            <a:off x="1691680" y="1703445"/>
            <a:ext cx="3816425" cy="442535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1691680" y="1600203"/>
            <a:ext cx="3816425" cy="45259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273629"/>
            <a:ext cx="7491260" cy="113916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«Дорожная азбука»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691680" y="1340771"/>
            <a:ext cx="6998264" cy="4808667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Ситуации на дороге 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иногда бывают очень разными:</a:t>
            </a:r>
          </a:p>
          <a:p>
            <a:pPr algn="ctr">
              <a:buNone/>
            </a:pPr>
            <a:endParaRPr lang="ru-RU" sz="28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Растерялся наш Антошка: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Как по улице пройти?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Пешеходы и машины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У мальчишки на пути..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Он торопится, спешит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И вдоль улицы бежит.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А вокруг него народ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По своим делам идет.</a:t>
            </a:r>
            <a:endParaRPr lang="ru-RU" sz="2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1286189933_skazki-0036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r="1031" b="6633"/>
          <a:stretch>
            <a:fillRect/>
          </a:stretch>
        </p:blipFill>
        <p:spPr bwMode="auto">
          <a:xfrm>
            <a:off x="357191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картинки\детские картинки-блестяшки анимашки\11abbf1373b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99595" y="1484787"/>
            <a:ext cx="2350427" cy="3276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8" descr="C:\Users\Asus\AppData\Local\Temp\Rar$DI65.163\1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581128"/>
            <a:ext cx="1827212" cy="1711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92888" cy="113916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«Дорожная азбука».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6" y="1412776"/>
            <a:ext cx="8222400" cy="504056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Ситуации на дороге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иногда бывают очень разными:</a:t>
            </a:r>
            <a:endParaRPr lang="ru-RU" sz="2800" dirty="0" smtClean="0">
              <a:latin typeface="Bookman Old Style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В день рожденья подарили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Скоростной велосипед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Объяснили, 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Что не надо 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Ездить там, 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Где знака нет.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8675" name="Содержимое 3" descr="road_traffic_for_children_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0" y="142875"/>
            <a:ext cx="9144000" cy="64135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7950"/>
            <a:ext cx="8223840" cy="1130518"/>
          </a:xfrm>
        </p:spPr>
        <p:txBody>
          <a:bodyPr/>
          <a:lstStyle/>
          <a:p>
            <a:pPr eaLnBrk="1"/>
            <a:r>
              <a:rPr lang="ru-RU" b="1" dirty="0" smtClean="0">
                <a:solidFill>
                  <a:schemeClr val="tx1"/>
                </a:solidFill>
              </a:rPr>
              <a:t>Почему светофор назвали </a:t>
            </a:r>
            <a:r>
              <a:rPr lang="ru-RU" b="1" i="1" u="sng" dirty="0" smtClean="0">
                <a:solidFill>
                  <a:schemeClr val="tx1"/>
                </a:solidFill>
              </a:rPr>
              <a:t>светофором</a:t>
            </a:r>
            <a:r>
              <a:rPr lang="ru-RU" sz="5400" b="1" i="1" u="sng" dirty="0" smtClean="0">
                <a:solidFill>
                  <a:schemeClr val="tx1"/>
                </a:solidFill>
              </a:rPr>
              <a:t>?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6147" name="Прямоугольник 6"/>
          <p:cNvSpPr>
            <a:spLocks noChangeArrowheads="1"/>
          </p:cNvSpPr>
          <p:nvPr/>
        </p:nvSpPr>
        <p:spPr bwMode="auto">
          <a:xfrm>
            <a:off x="3275860" y="1772816"/>
            <a:ext cx="2472579" cy="111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10" tIns="41455" rIns="82910" bIns="41455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b="1" u="sng" dirty="0">
                <a:solidFill>
                  <a:srgbClr val="FF0000"/>
                </a:solidFill>
              </a:rPr>
              <a:t> </a:t>
            </a:r>
            <a:r>
              <a:rPr lang="ru-RU" sz="3600" b="1" u="sng" dirty="0">
                <a:solidFill>
                  <a:srgbClr val="C00000"/>
                </a:solidFill>
              </a:rPr>
              <a:t>светофор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149" name="Line 1033"/>
          <p:cNvSpPr>
            <a:spLocks noChangeShapeType="1"/>
          </p:cNvSpPr>
          <p:nvPr/>
        </p:nvSpPr>
        <p:spPr bwMode="auto">
          <a:xfrm>
            <a:off x="4572000" y="2852936"/>
            <a:ext cx="2016224" cy="864096"/>
          </a:xfrm>
          <a:prstGeom prst="line">
            <a:avLst/>
          </a:prstGeom>
          <a:ln>
            <a:headEnd type="diamond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lIns="82910" tIns="41455" rIns="82910" bIns="41455"/>
          <a:lstStyle/>
          <a:p>
            <a:endParaRPr lang="ru-RU"/>
          </a:p>
        </p:txBody>
      </p:sp>
      <p:sp>
        <p:nvSpPr>
          <p:cNvPr id="6150" name="Прямоугольник 9"/>
          <p:cNvSpPr>
            <a:spLocks noChangeArrowheads="1"/>
          </p:cNvSpPr>
          <p:nvPr/>
        </p:nvSpPr>
        <p:spPr bwMode="auto">
          <a:xfrm>
            <a:off x="1835700" y="3817845"/>
            <a:ext cx="1644897" cy="55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10" tIns="41455" rIns="82910" bIns="41455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300" b="1" dirty="0">
                <a:solidFill>
                  <a:srgbClr val="C00000"/>
                </a:solidFill>
              </a:rPr>
              <a:t>«свет</a:t>
            </a:r>
            <a:r>
              <a:rPr lang="ru-RU" sz="3300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4283968" y="3947455"/>
            <a:ext cx="806432" cy="65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10" tIns="41455" rIns="82910" bIns="41455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40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6152" name="Прямоугольник 11"/>
          <p:cNvSpPr>
            <a:spLocks noChangeArrowheads="1"/>
          </p:cNvSpPr>
          <p:nvPr/>
        </p:nvSpPr>
        <p:spPr bwMode="auto">
          <a:xfrm>
            <a:off x="6228184" y="3645025"/>
            <a:ext cx="2685416" cy="102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10" tIns="41455" rIns="82910" bIns="41455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300" b="1" dirty="0">
                <a:solidFill>
                  <a:srgbClr val="C00000"/>
                </a:solidFill>
              </a:rPr>
              <a:t>«</a:t>
            </a:r>
            <a:r>
              <a:rPr lang="ru-RU" sz="3300" b="1" dirty="0" err="1">
                <a:solidFill>
                  <a:srgbClr val="C00000"/>
                </a:solidFill>
              </a:rPr>
              <a:t>форос</a:t>
            </a:r>
            <a:r>
              <a:rPr lang="ru-RU" sz="3300" b="1" dirty="0">
                <a:solidFill>
                  <a:srgbClr val="C00000"/>
                </a:solidFill>
              </a:rPr>
              <a:t>»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300" b="1" dirty="0">
                <a:solidFill>
                  <a:srgbClr val="C00000"/>
                </a:solidFill>
              </a:rPr>
              <a:t>«несущий»</a:t>
            </a:r>
          </a:p>
        </p:txBody>
      </p:sp>
      <p:sp>
        <p:nvSpPr>
          <p:cNvPr id="6153" name="Прямоугольник 12"/>
          <p:cNvSpPr>
            <a:spLocks noChangeArrowheads="1"/>
          </p:cNvSpPr>
          <p:nvPr/>
        </p:nvSpPr>
        <p:spPr bwMode="auto">
          <a:xfrm>
            <a:off x="2368805" y="5567629"/>
            <a:ext cx="5054400" cy="65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0" tIns="41455" rIns="82910" bIns="41455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4000" b="1" dirty="0">
                <a:solidFill>
                  <a:srgbClr val="C00000"/>
                </a:solidFill>
              </a:rPr>
              <a:t> «несущий свет»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4" name="Picture 1036" descr="http://gifcollection.by.ru/anlight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3360" y="0"/>
            <a:ext cx="1340640" cy="297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>
            <a:stCxn id="6147" idx="2"/>
            <a:endCxn id="6150" idx="0"/>
          </p:cNvCxnSpPr>
          <p:nvPr/>
        </p:nvCxnSpPr>
        <p:spPr bwMode="auto">
          <a:xfrm flipH="1">
            <a:off x="2658149" y="2886946"/>
            <a:ext cx="1854001" cy="93089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 bwMode="auto">
          <a:xfrm>
            <a:off x="4067946" y="4797155"/>
            <a:ext cx="1152128" cy="720080"/>
          </a:xfrm>
          <a:prstGeom prst="downArrow">
            <a:avLst>
              <a:gd name="adj1" fmla="val 50000"/>
              <a:gd name="adj2" fmla="val 4489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0" tIns="45702" rIns="91400" bIns="45702" numCol="1" rtlCol="0" anchor="t" anchorCtr="0" compatLnSpc="1">
            <a:prstTxWarp prst="textNoShape">
              <a:avLst/>
            </a:prstTxWarp>
          </a:bodyPr>
          <a:lstStyle/>
          <a:p>
            <a:pPr defTabSz="44907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 smtClean="0">
              <a:solidFill>
                <a:schemeClr val="bg1"/>
              </a:solidFill>
              <a:latin typeface="Arial" charset="0"/>
              <a:ea typeface="MS Gothic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6483" y="273631"/>
            <a:ext cx="8222400" cy="851115"/>
          </a:xfrm>
        </p:spPr>
        <p:txBody>
          <a:bodyPr/>
          <a:lstStyle/>
          <a:p>
            <a:pPr eaLnBrk="1"/>
            <a:r>
              <a:rPr lang="ru-RU" sz="3600" b="1" u="sng" dirty="0" smtClean="0">
                <a:solidFill>
                  <a:srgbClr val="C00000"/>
                </a:solidFill>
                <a:latin typeface="Bookman Old Style" pitchFamily="18" charset="0"/>
              </a:rPr>
              <a:t>Запомни: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403648" y="1124744"/>
            <a:ext cx="4392488" cy="2664296"/>
          </a:xfrm>
        </p:spPr>
        <p:txBody>
          <a:bodyPr/>
          <a:lstStyle/>
          <a:p>
            <a:pPr algn="ctr" eaLnBrk="1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     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Никогда не выбегайте на дорогу перед приближающимся автомобилем. Это опасно  потому,  что водитель не может остановить машину сразу. </a:t>
            </a:r>
          </a:p>
          <a:p>
            <a:pPr eaLnBrk="1"/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6388" name="Picture 2" descr="skazki-0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68762"/>
            <a:ext cx="2916000" cy="226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1331642" y="4105583"/>
            <a:ext cx="4248472" cy="214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18" tIns="41460" rIns="82918" bIns="41460" anchor="ctr">
            <a:spAutoFit/>
          </a:bodyPr>
          <a:lstStyle/>
          <a:p>
            <a:pPr algn="ctr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Дорогу необходимо переходить в специально установленных местах по пешеходному  переходу.</a:t>
            </a:r>
          </a:p>
        </p:txBody>
      </p:sp>
      <p:pic>
        <p:nvPicPr>
          <p:cNvPr id="16390" name="Picture 4" descr="skazki-0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90"/>
            <a:ext cx="2721600" cy="241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943201" y="188660"/>
            <a:ext cx="4543244" cy="4601283"/>
          </a:xfrm>
        </p:spPr>
        <p:txBody>
          <a:bodyPr/>
          <a:lstStyle/>
          <a:p>
            <a:pPr algn="ctr" eaLnBrk="1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 eaLnBrk="1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На проезжую часть выходите только после того, как убедитесь в отсутствии приближающегося транспорта и слева и справа.</a:t>
            </a:r>
          </a:p>
          <a:p>
            <a:pPr algn="ctr" eaLnBrk="1"/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 eaLnBrk="1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Выйдя из автобуса,  не выбегайте  на дорогу. Подождите, пока автобус отъедет, и только потом, убедившись в отсутствии машин, переходите дорогу.</a:t>
            </a:r>
          </a:p>
          <a:p>
            <a:pPr algn="ctr" eaLnBrk="1"/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 eaLnBrk="1"/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 eaLnBrk="1"/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 eaLnBrk="1"/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 eaLnBrk="1"/>
            <a:endParaRPr lang="ru-RU" sz="16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eaLnBrk="1"/>
            <a:endParaRPr lang="ru-RU" dirty="0" smtClean="0"/>
          </a:p>
        </p:txBody>
      </p:sp>
      <p:pic>
        <p:nvPicPr>
          <p:cNvPr id="17412" name="Picture 2" descr="Image-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760" y="188641"/>
            <a:ext cx="3630240" cy="220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Image-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200" y="2708920"/>
            <a:ext cx="3664800" cy="211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-170695"/>
            <a:ext cx="167575" cy="34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17415" name="Рисунок 3" descr="img148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51520" y="4437112"/>
            <a:ext cx="3340800" cy="219047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6" name="Прямоугольник 8"/>
          <p:cNvSpPr>
            <a:spLocks noChangeArrowheads="1"/>
          </p:cNvSpPr>
          <p:nvPr/>
        </p:nvSpPr>
        <p:spPr bwMode="auto">
          <a:xfrm rot="10800000" flipV="1">
            <a:off x="3729600" y="5319126"/>
            <a:ext cx="4946856" cy="94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36" tIns="41469" rIns="82936" bIns="41469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Опасно выезжать на проезжую часть на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скейтах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 и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роликовых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коньках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331640" y="318274"/>
            <a:ext cx="3629160" cy="5806690"/>
          </a:xfrm>
        </p:spPr>
        <p:txBody>
          <a:bodyPr/>
          <a:lstStyle/>
          <a:p>
            <a:pPr algn="ctr" eaLnBrk="1"/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 eaLnBrk="1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Выйдя на улицу, юный пешеход должен вежливо  передвигаться только по тротуару или обочине!</a:t>
            </a:r>
          </a:p>
          <a:p>
            <a:pPr algn="ctr" eaLnBrk="1"/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 eaLnBrk="1"/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 eaLnBrk="1"/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eaLnBrk="1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Не переходи дорогу в наушниках с громко включенной музыкой.</a:t>
            </a:r>
          </a:p>
          <a:p>
            <a:pPr eaLnBrk="1"/>
            <a:endParaRPr lang="ru-RU" dirty="0" smtClean="0"/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888000" cy="29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С-03_измен_разм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4053600" cy="33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latin typeface="Calibri" pitchFamily="34" charset="0"/>
              </a:rPr>
              <a:t/>
            </a:r>
            <a:br>
              <a:rPr lang="ru-RU" b="1" dirty="0" smtClean="0"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Зная и соблюдая ПДД </a:t>
            </a:r>
            <a:b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мы  защищены!</a:t>
            </a:r>
            <a:r>
              <a:rPr lang="ru-RU" b="1" dirty="0" smtClean="0">
                <a:latin typeface="Calibri" pitchFamily="34" charset="0"/>
              </a:rPr>
              <a:t/>
            </a:r>
            <a:br>
              <a:rPr lang="ru-RU" b="1" dirty="0" smtClean="0">
                <a:latin typeface="Calibri" pitchFamily="34" charset="0"/>
              </a:rPr>
            </a:br>
            <a:endParaRPr lang="ru-RU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04962"/>
            <a:ext cx="5112567" cy="4992389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5" y="273628"/>
            <a:ext cx="8222400" cy="14991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Загадки 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«Правила пешехода».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876" y="2708920"/>
            <a:ext cx="2664296" cy="2232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Загадки 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«Правила пешехода».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А здесь, ребята, не до смеха,</a:t>
            </a:r>
            <a:b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Ни на чем нельзя здесь ехать,</a:t>
            </a:r>
            <a:b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Можно только своим ходом, только </a:t>
            </a: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(Пешеходам)</a:t>
            </a:r>
          </a:p>
          <a:p>
            <a:endParaRPr lang="ru-RU" b="1" dirty="0"/>
          </a:p>
        </p:txBody>
      </p:sp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 rot="10800000" flipV="1">
            <a:off x="1259632" y="3956759"/>
            <a:ext cx="6408712" cy="213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0" tIns="45697" rIns="91390" bIns="45697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dirty="0">
                <a:latin typeface="Bookman Old Style" pitchFamily="18" charset="0"/>
              </a:rPr>
              <a:t>Всем знакомые полоски</a:t>
            </a:r>
            <a:br>
              <a:rPr lang="ru-RU" sz="2800" b="1" dirty="0">
                <a:latin typeface="Bookman Old Style" pitchFamily="18" charset="0"/>
              </a:rPr>
            </a:br>
            <a:r>
              <a:rPr lang="ru-RU" sz="2800" b="1" dirty="0">
                <a:latin typeface="Bookman Old Style" pitchFamily="18" charset="0"/>
              </a:rPr>
              <a:t>Знают дети, знает взрослый,</a:t>
            </a:r>
            <a:br>
              <a:rPr lang="ru-RU" sz="2800" b="1" dirty="0">
                <a:latin typeface="Bookman Old Style" pitchFamily="18" charset="0"/>
              </a:rPr>
            </a:br>
            <a:r>
              <a:rPr lang="ru-RU" sz="2800" b="1" dirty="0">
                <a:latin typeface="Bookman Old Style" pitchFamily="18" charset="0"/>
              </a:rPr>
              <a:t>На ту сторону ведет</a:t>
            </a:r>
            <a:br>
              <a:rPr lang="ru-RU" sz="2800" b="1" dirty="0">
                <a:latin typeface="Bookman Old Style" pitchFamily="18" charset="0"/>
              </a:rPr>
            </a:br>
            <a:r>
              <a:rPr lang="ru-RU" sz="2800" b="1" dirty="0">
                <a:latin typeface="Bookman Old Style" pitchFamily="18" charset="0"/>
              </a:rPr>
              <a:t>Пешеходный </a:t>
            </a:r>
            <a:endParaRPr lang="ru-RU" sz="2800" b="1" dirty="0" smtClean="0">
              <a:latin typeface="Bookman Old Style" pitchFamily="18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dirty="0" smtClean="0">
                <a:latin typeface="Bookman Old Style" pitchFamily="18" charset="0"/>
              </a:rPr>
              <a:t>(</a:t>
            </a:r>
            <a:r>
              <a:rPr lang="ru-RU" sz="2800" dirty="0">
                <a:latin typeface="Bookman Old Style" pitchFamily="18" charset="0"/>
              </a:rPr>
              <a:t>Переход).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Загадки 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«Правила пешехода».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Рисунок 13" descr="C:\Users\Asus\AppData\Local\Temp\Rar$DI08.170\1-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497" y="1772816"/>
            <a:ext cx="207359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5" descr="C:\Users\Asus\AppData\Local\Temp\Rar$DI12.988\1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298" y="4077076"/>
            <a:ext cx="2548830" cy="20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Загадки 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«Правила пешехода».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28805"/>
            <a:ext cx="8222400" cy="4520635"/>
          </a:xfrm>
        </p:spPr>
        <p:txBody>
          <a:bodyPr/>
          <a:lstStyle/>
          <a:p>
            <a:pPr algn="ctr"/>
            <a:endParaRPr lang="ru-RU" sz="2800" dirty="0" smtClean="0"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Он по рельсам катит резво,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Все колеса из железа,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Эй, прохожий не зевай –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Это катится …………..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7000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Загадки 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«Правила пешехода».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619672" y="2060853"/>
            <a:ext cx="6624736" cy="423260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На колёсах едет дом.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Люди могут ездить в нём.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По бокам – большие окна,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Сверху – крыша, чтоб не мокнуть,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У него есть свой маршрут,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Отгадайте, как зовут…….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8000">
    <p:pull dir="rd"/>
  </p:transition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489</Words>
  <Application>Microsoft Office PowerPoint</Application>
  <PresentationFormat>Экран (4:3)</PresentationFormat>
  <Paragraphs>122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1_Тема Office</vt:lpstr>
      <vt:lpstr>Тема Office</vt:lpstr>
      <vt:lpstr>2_Тема Office</vt:lpstr>
      <vt:lpstr>3_Тема Office</vt:lpstr>
      <vt:lpstr>5_Тема Office</vt:lpstr>
      <vt:lpstr>Трек</vt:lpstr>
      <vt:lpstr>6_Тема Office</vt:lpstr>
      <vt:lpstr>7_Тема Office</vt:lpstr>
      <vt:lpstr>«Дорожная азбука» (правила дорожного движения для детей)</vt:lpstr>
      <vt:lpstr> Загадки  «Правила пешехода». </vt:lpstr>
      <vt:lpstr> Загадки  «Правила пешехода». </vt:lpstr>
      <vt:lpstr> Загадки  «Правила пешехода». </vt:lpstr>
      <vt:lpstr> Загадки  «Правила пешехода». </vt:lpstr>
      <vt:lpstr> Загадки  «Правила пешехода». </vt:lpstr>
      <vt:lpstr>Презентация PowerPoint</vt:lpstr>
      <vt:lpstr> Загадки  «Правила пешехода». </vt:lpstr>
      <vt:lpstr>Презентация PowerPoint</vt:lpstr>
      <vt:lpstr> Загадки  «Правила пешехода». </vt:lpstr>
      <vt:lpstr> Загадки  «Правила пешехода». </vt:lpstr>
      <vt:lpstr> Загадки  «Правила пешехода». Дорожный знаки </vt:lpstr>
      <vt:lpstr> Загадки  «Правила пешехода». </vt:lpstr>
      <vt:lpstr>Презентация PowerPoint</vt:lpstr>
      <vt:lpstr> Загадки  «Правила пешехода». </vt:lpstr>
      <vt:lpstr> Загадки  «Правила пешехода». </vt:lpstr>
      <vt:lpstr>«Дорожная азбука»</vt:lpstr>
      <vt:lpstr>Презентация PowerPoint</vt:lpstr>
      <vt:lpstr>«Дорожная азбука»</vt:lpstr>
      <vt:lpstr>Мы знаем, что обходить общественный транспорт — опасно!</vt:lpstr>
      <vt:lpstr>«Дорожная азбука»</vt:lpstr>
      <vt:lpstr>Презентация PowerPoint</vt:lpstr>
      <vt:lpstr>«Дорожная азбука».</vt:lpstr>
      <vt:lpstr>Презентация PowerPoint</vt:lpstr>
      <vt:lpstr>Почему светофор назвали светофором?</vt:lpstr>
      <vt:lpstr>Запомни:</vt:lpstr>
      <vt:lpstr>Презентация PowerPoint</vt:lpstr>
      <vt:lpstr>Презентация PowerPoint</vt:lpstr>
      <vt:lpstr> Зная и соблюдая ПДД  мы  защищены!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«Дорожная азбука» (правила дорожного движения для детей)</dc:title>
  <dc:creator>Get-IT</dc:creator>
  <cp:lastModifiedBy>user</cp:lastModifiedBy>
  <cp:revision>32</cp:revision>
  <dcterms:created xsi:type="dcterms:W3CDTF">2014-11-09T14:21:23Z</dcterms:created>
  <dcterms:modified xsi:type="dcterms:W3CDTF">2014-11-23T17:36:32Z</dcterms:modified>
</cp:coreProperties>
</file>