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66" r:id="rId4"/>
    <p:sldId id="257" r:id="rId5"/>
    <p:sldId id="258" r:id="rId6"/>
    <p:sldId id="259" r:id="rId7"/>
    <p:sldId id="262" r:id="rId8"/>
    <p:sldId id="260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5" autoAdjust="0"/>
    <p:restoredTop sz="94660"/>
  </p:normalViewPr>
  <p:slideViewPr>
    <p:cSldViewPr>
      <p:cViewPr varScale="1">
        <p:scale>
          <a:sx n="103" d="100"/>
          <a:sy n="10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10" Type="http://schemas.openxmlformats.org/officeDocument/2006/relationships/slide" Target="slide5.xml"/><Relationship Id="rId4" Type="http://schemas.openxmlformats.org/officeDocument/2006/relationships/slide" Target="slide7.xml"/><Relationship Id="rId9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b="1" dirty="0" smtClean="0"/>
              <a:t>СЛОВАРИ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ЛИТЕРАТУРНОЕ ЧТЕНИЕ</a:t>
            </a:r>
          </a:p>
          <a:p>
            <a:r>
              <a:rPr lang="ru-RU" dirty="0" err="1" smtClean="0"/>
              <a:t>В.А.Лазарева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45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 отношений</a:t>
            </a:r>
            <a:br>
              <a:rPr lang="ru-RU" dirty="0" smtClean="0"/>
            </a:br>
            <a:r>
              <a:rPr lang="ru-RU" sz="3200" dirty="0"/>
              <a:t>( </a:t>
            </a:r>
            <a:r>
              <a:rPr lang="ru-RU" sz="3200" i="1" dirty="0" smtClean="0"/>
              <a:t>позитивное</a:t>
            </a:r>
            <a:r>
              <a:rPr lang="ru-RU" sz="3200" dirty="0"/>
              <a:t>)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20688" y="2248347"/>
            <a:ext cx="7902624" cy="3877815"/>
          </a:xfrm>
        </p:spPr>
        <p:txBody>
          <a:bodyPr numCol="2" spcCol="216000">
            <a:normAutofit fontScale="92500" lnSpcReduction="20000"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благодарное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восторженное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восхищенное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добродушное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доброжелательное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жалостливое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ласковое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любовное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нежное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одобрительное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очарованное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понимающее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радостное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радушное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сочувствующее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спокойное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теплое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уважительное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удивленное</a:t>
            </a:r>
            <a:endParaRPr lang="ru-RU" sz="2800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умиленное шутливое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8172400" y="2606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sym typeface="Webdings"/>
              </a:rPr>
              <a:t>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3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 отношений</a:t>
            </a:r>
            <a:br>
              <a:rPr lang="ru-RU" dirty="0" smtClean="0"/>
            </a:br>
            <a:r>
              <a:rPr lang="ru-RU" sz="3200" dirty="0"/>
              <a:t>( </a:t>
            </a:r>
            <a:r>
              <a:rPr lang="ru-RU" sz="3200" i="1" dirty="0" smtClean="0"/>
              <a:t>негативное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98500" y="2585780"/>
            <a:ext cx="20550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389566" y="2248347"/>
            <a:ext cx="6364869" cy="3877815"/>
          </a:xfrm>
        </p:spPr>
        <p:txBody>
          <a:bodyPr numCol="2">
            <a:normAutofit fontScale="92500" lnSpcReduction="10000"/>
          </a:bodyPr>
          <a:lstStyle/>
          <a:p>
            <a:pPr marL="448310" lvl="0"/>
            <a:r>
              <a:rPr lang="ru-RU" alt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Унизительное</a:t>
            </a:r>
          </a:p>
          <a:p>
            <a:pPr marL="448310" lvl="0"/>
            <a:r>
              <a:rPr lang="ru-RU" dirty="0">
                <a:solidFill>
                  <a:prstClr val="black"/>
                </a:solidFill>
              </a:rPr>
              <a:t>возмущенное</a:t>
            </a:r>
            <a:endParaRPr lang="ru-RU" sz="2800" dirty="0">
              <a:solidFill>
                <a:prstClr val="black"/>
              </a:solidFill>
            </a:endParaRPr>
          </a:p>
          <a:p>
            <a:pPr marL="448310" lvl="0"/>
            <a:r>
              <a:rPr lang="ru-RU" dirty="0">
                <a:solidFill>
                  <a:prstClr val="black"/>
                </a:solidFill>
              </a:rPr>
              <a:t>гневное</a:t>
            </a:r>
            <a:endParaRPr lang="ru-RU" sz="2800" dirty="0">
              <a:solidFill>
                <a:prstClr val="black"/>
              </a:solidFill>
            </a:endParaRPr>
          </a:p>
          <a:p>
            <a:pPr marL="448310" lvl="0"/>
            <a:r>
              <a:rPr lang="ru-RU" dirty="0">
                <a:solidFill>
                  <a:prstClr val="black"/>
                </a:solidFill>
              </a:rPr>
              <a:t>жестокое</a:t>
            </a:r>
            <a:endParaRPr lang="ru-RU" sz="2800" dirty="0">
              <a:solidFill>
                <a:prstClr val="black"/>
              </a:solidFill>
            </a:endParaRPr>
          </a:p>
          <a:p>
            <a:pPr marL="448310" lvl="0"/>
            <a:r>
              <a:rPr lang="ru-RU" dirty="0">
                <a:solidFill>
                  <a:prstClr val="black"/>
                </a:solidFill>
              </a:rPr>
              <a:t>заносчивое</a:t>
            </a:r>
            <a:endParaRPr lang="ru-RU" sz="2800" dirty="0">
              <a:solidFill>
                <a:prstClr val="black"/>
              </a:solidFill>
            </a:endParaRPr>
          </a:p>
          <a:p>
            <a:pPr marL="450850" lvl="0"/>
            <a:r>
              <a:rPr lang="ru-RU" dirty="0">
                <a:solidFill>
                  <a:prstClr val="black"/>
                </a:solidFill>
              </a:rPr>
              <a:t>злое</a:t>
            </a:r>
            <a:endParaRPr lang="ru-RU" sz="2800" dirty="0">
              <a:solidFill>
                <a:prstClr val="black"/>
              </a:solidFill>
            </a:endParaRPr>
          </a:p>
          <a:p>
            <a:pPr marL="454025" lvl="0"/>
            <a:r>
              <a:rPr lang="ru-RU" dirty="0">
                <a:solidFill>
                  <a:prstClr val="black"/>
                </a:solidFill>
              </a:rPr>
              <a:t>ехидное</a:t>
            </a:r>
            <a:endParaRPr lang="ru-RU" sz="2800" dirty="0">
              <a:solidFill>
                <a:prstClr val="black"/>
              </a:solidFill>
            </a:endParaRPr>
          </a:p>
          <a:p>
            <a:pPr marL="454025" lvl="0"/>
            <a:r>
              <a:rPr lang="ru-RU" dirty="0">
                <a:solidFill>
                  <a:prstClr val="black"/>
                </a:solidFill>
              </a:rPr>
              <a:t>ироничное</a:t>
            </a:r>
            <a:endParaRPr lang="ru-RU" sz="2800" dirty="0">
              <a:solidFill>
                <a:prstClr val="black"/>
              </a:solidFill>
            </a:endParaRPr>
          </a:p>
          <a:p>
            <a:pPr marL="450850" lvl="0"/>
            <a:r>
              <a:rPr lang="ru-RU" dirty="0">
                <a:solidFill>
                  <a:prstClr val="black"/>
                </a:solidFill>
              </a:rPr>
              <a:t>легкомысленное</a:t>
            </a:r>
            <a:endParaRPr lang="ru-RU" sz="2800" dirty="0">
              <a:solidFill>
                <a:prstClr val="black"/>
              </a:solidFill>
            </a:endParaRPr>
          </a:p>
          <a:p>
            <a:pPr marL="457200" lvl="0"/>
            <a:r>
              <a:rPr lang="ru-RU" dirty="0">
                <a:solidFill>
                  <a:prstClr val="black"/>
                </a:solidFill>
              </a:rPr>
              <a:t>насмешливое</a:t>
            </a:r>
            <a:endParaRPr lang="ru-RU" sz="2800" dirty="0">
              <a:solidFill>
                <a:prstClr val="black"/>
              </a:solidFill>
            </a:endParaRPr>
          </a:p>
          <a:p>
            <a:pPr marL="460375" lvl="0"/>
            <a:r>
              <a:rPr lang="ru-RU" dirty="0">
                <a:solidFill>
                  <a:prstClr val="black"/>
                </a:solidFill>
              </a:rPr>
              <a:t>ненавистное</a:t>
            </a:r>
            <a:endParaRPr lang="ru-RU" sz="2800" dirty="0">
              <a:solidFill>
                <a:prstClr val="black"/>
              </a:solidFill>
            </a:endParaRPr>
          </a:p>
          <a:p>
            <a:pPr marL="460375" lvl="0"/>
            <a:r>
              <a:rPr lang="ru-RU" dirty="0">
                <a:solidFill>
                  <a:prstClr val="black"/>
                </a:solidFill>
              </a:rPr>
              <a:t>неприязненное</a:t>
            </a:r>
            <a:endParaRPr lang="ru-RU" sz="2800" dirty="0">
              <a:solidFill>
                <a:prstClr val="black"/>
              </a:solidFill>
            </a:endParaRPr>
          </a:p>
          <a:p>
            <a:pPr marL="463550" lvl="0"/>
            <a:r>
              <a:rPr lang="ru-RU" dirty="0">
                <a:solidFill>
                  <a:prstClr val="black"/>
                </a:solidFill>
              </a:rPr>
              <a:t>обиженное</a:t>
            </a:r>
            <a:endParaRPr lang="ru-RU" sz="2800" dirty="0">
              <a:solidFill>
                <a:prstClr val="black"/>
              </a:solidFill>
            </a:endParaRPr>
          </a:p>
          <a:p>
            <a:pPr marL="463550" lvl="0"/>
            <a:r>
              <a:rPr lang="ru-RU" dirty="0">
                <a:solidFill>
                  <a:prstClr val="black"/>
                </a:solidFill>
              </a:rPr>
              <a:t>осуждающее</a:t>
            </a:r>
            <a:endParaRPr lang="ru-RU" sz="2800" dirty="0">
              <a:solidFill>
                <a:prstClr val="black"/>
              </a:solidFill>
            </a:endParaRPr>
          </a:p>
          <a:p>
            <a:pPr marL="463550" lvl="0"/>
            <a:r>
              <a:rPr lang="ru-RU" dirty="0">
                <a:solidFill>
                  <a:prstClr val="black"/>
                </a:solidFill>
              </a:rPr>
              <a:t>презрительное</a:t>
            </a:r>
            <a:endParaRPr lang="ru-RU" sz="2800" dirty="0">
              <a:solidFill>
                <a:prstClr val="black"/>
              </a:solidFill>
            </a:endParaRPr>
          </a:p>
          <a:p>
            <a:pPr marL="463550" lvl="0"/>
            <a:r>
              <a:rPr lang="ru-RU" dirty="0">
                <a:solidFill>
                  <a:prstClr val="black"/>
                </a:solidFill>
              </a:rPr>
              <a:t>равнодушное</a:t>
            </a:r>
            <a:endParaRPr lang="ru-RU" sz="2800" dirty="0">
              <a:solidFill>
                <a:prstClr val="black"/>
              </a:solidFill>
            </a:endParaRPr>
          </a:p>
          <a:p>
            <a:pPr marL="466090" lvl="0"/>
            <a:r>
              <a:rPr lang="ru-RU" dirty="0">
                <a:solidFill>
                  <a:prstClr val="black"/>
                </a:solidFill>
              </a:rPr>
              <a:t>сердитое</a:t>
            </a:r>
            <a:endParaRPr lang="ru-RU" sz="2800" dirty="0">
              <a:solidFill>
                <a:prstClr val="black"/>
              </a:solidFill>
            </a:endParaRPr>
          </a:p>
          <a:p>
            <a:pPr marL="466090" lvl="0"/>
            <a:r>
              <a:rPr lang="ru-RU" dirty="0">
                <a:solidFill>
                  <a:prstClr val="black"/>
                </a:solidFill>
              </a:rPr>
              <a:t>суровое</a:t>
            </a:r>
            <a:endParaRPr lang="ru-RU" sz="2800" dirty="0">
              <a:solidFill>
                <a:prstClr val="black"/>
              </a:solidFill>
            </a:endParaRPr>
          </a:p>
          <a:p>
            <a:pPr marL="466090" lvl="0"/>
            <a:r>
              <a:rPr lang="ru-RU" dirty="0">
                <a:solidFill>
                  <a:prstClr val="black"/>
                </a:solidFill>
              </a:rPr>
              <a:t>унижающее</a:t>
            </a:r>
            <a:endParaRPr lang="ru-RU" sz="2800" dirty="0">
              <a:solidFill>
                <a:prstClr val="black"/>
              </a:solidFill>
              <a:ea typeface="Times New Roman"/>
            </a:endParaRPr>
          </a:p>
          <a:p>
            <a:endParaRPr lang="ru-RU" dirty="0"/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8172400" y="2606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sym typeface="Webdings"/>
              </a:rPr>
              <a:t>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24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4">
            <a:hlinkClick r:id="rId2" action="ppaction://hlinksldjump"/>
          </p:cNvPr>
          <p:cNvSpPr txBox="1">
            <a:spLocks/>
          </p:cNvSpPr>
          <p:nvPr/>
        </p:nvSpPr>
        <p:spPr>
          <a:xfrm>
            <a:off x="688132" y="5229200"/>
            <a:ext cx="3168352" cy="4320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Словарь настроений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хорошее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4577554" y="1272572"/>
            <a:ext cx="39614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Словарь характеристик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положительные 1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4764437" y="2486747"/>
            <a:ext cx="37623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Словарь характеристик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положительные 2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Заголовок 2">
            <a:hlinkClick r:id="rId5" action="ppaction://hlinksldjump"/>
          </p:cNvPr>
          <p:cNvSpPr txBox="1">
            <a:spLocks/>
          </p:cNvSpPr>
          <p:nvPr/>
        </p:nvSpPr>
        <p:spPr>
          <a:xfrm>
            <a:off x="4743003" y="5373215"/>
            <a:ext cx="3689296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Словарь характеристик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отрицательные 2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Прямоугольник 11">
            <a:hlinkClick r:id="rId6" action="ppaction://hlinksldjump"/>
          </p:cNvPr>
          <p:cNvSpPr/>
          <p:nvPr/>
        </p:nvSpPr>
        <p:spPr>
          <a:xfrm>
            <a:off x="616124" y="2323541"/>
            <a:ext cx="30872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Словарь отношений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негативное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13" name="Прямоугольник 12">
            <a:hlinkClick r:id="rId7" action="ppaction://hlinksldjump"/>
          </p:cNvPr>
          <p:cNvSpPr/>
          <p:nvPr/>
        </p:nvSpPr>
        <p:spPr>
          <a:xfrm>
            <a:off x="539552" y="1242817"/>
            <a:ext cx="32403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Словарь отношений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позитивное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Прямоугольник 13">
            <a:hlinkClick r:id="rId8" action="ppaction://hlinksldjump"/>
          </p:cNvPr>
          <p:cNvSpPr/>
          <p:nvPr/>
        </p:nvSpPr>
        <p:spPr>
          <a:xfrm>
            <a:off x="2987824" y="587495"/>
            <a:ext cx="3363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Условные обозначения</a:t>
            </a:r>
          </a:p>
        </p:txBody>
      </p:sp>
      <p:sp>
        <p:nvSpPr>
          <p:cNvPr id="16" name="Заголовок 2">
            <a:hlinkClick r:id="rId9" action="ppaction://hlinksldjump"/>
          </p:cNvPr>
          <p:cNvSpPr txBox="1">
            <a:spLocks/>
          </p:cNvSpPr>
          <p:nvPr/>
        </p:nvSpPr>
        <p:spPr>
          <a:xfrm>
            <a:off x="4698606" y="4021785"/>
            <a:ext cx="3746991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Словарь характеристик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отрицательные 1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Текст 4">
            <a:hlinkClick r:id="rId10" action="ppaction://hlinksldjump"/>
          </p:cNvPr>
          <p:cNvSpPr txBox="1">
            <a:spLocks/>
          </p:cNvSpPr>
          <p:nvPr/>
        </p:nvSpPr>
        <p:spPr>
          <a:xfrm>
            <a:off x="659981" y="3861793"/>
            <a:ext cx="3312368" cy="4320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Словарь настроений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ru-RU" sz="1800" i="1" dirty="0">
                <a:solidFill>
                  <a:schemeClr val="bg2">
                    <a:lumMod val="50000"/>
                  </a:schemeClr>
                </a:solidFill>
              </a:rPr>
              <a:t>плохое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497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61" y="2276872"/>
            <a:ext cx="8275035" cy="3816424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Условные обозначения</a:t>
            </a:r>
            <a:endParaRPr lang="ru-RU" dirty="0"/>
          </a:p>
        </p:txBody>
      </p:sp>
      <p:sp>
        <p:nvSpPr>
          <p:cNvPr id="2" name="TextBox 1">
            <a:hlinkClick r:id="rId4" action="ppaction://hlinksldjump"/>
          </p:cNvPr>
          <p:cNvSpPr txBox="1"/>
          <p:nvPr/>
        </p:nvSpPr>
        <p:spPr>
          <a:xfrm>
            <a:off x="8172400" y="2606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sym typeface="Webdings"/>
              </a:rPr>
              <a:t>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8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numCol="3">
            <a:noAutofit/>
          </a:bodyPr>
          <a:lstStyle/>
          <a:p>
            <a:r>
              <a:rPr lang="ru-RU" sz="1800" dirty="0"/>
              <a:t>благодушное </a:t>
            </a:r>
            <a:endParaRPr lang="ru-RU" sz="1800" dirty="0" smtClean="0"/>
          </a:p>
          <a:p>
            <a:r>
              <a:rPr lang="ru-RU" sz="1800" dirty="0"/>
              <a:t>б</a:t>
            </a:r>
            <a:r>
              <a:rPr lang="ru-RU" sz="1800" dirty="0" smtClean="0"/>
              <a:t>лагостное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бодрое </a:t>
            </a:r>
            <a:endParaRPr lang="ru-RU" sz="1800" dirty="0" smtClean="0"/>
          </a:p>
          <a:p>
            <a:r>
              <a:rPr lang="ru-RU" sz="1800" dirty="0" smtClean="0"/>
              <a:t>боевое</a:t>
            </a:r>
            <a:endParaRPr lang="ru-RU" sz="1800" dirty="0"/>
          </a:p>
          <a:p>
            <a:r>
              <a:rPr lang="ru-RU" sz="1800" dirty="0"/>
              <a:t>божественное</a:t>
            </a:r>
          </a:p>
          <a:p>
            <a:r>
              <a:rPr lang="ru-RU" sz="1800" dirty="0"/>
              <a:t>великолепное</a:t>
            </a:r>
          </a:p>
          <a:p>
            <a:r>
              <a:rPr lang="ru-RU" sz="1800" dirty="0"/>
              <a:t>весеннее</a:t>
            </a:r>
          </a:p>
          <a:p>
            <a:r>
              <a:rPr lang="ru-RU" sz="1800" dirty="0"/>
              <a:t>веселое</a:t>
            </a:r>
          </a:p>
          <a:p>
            <a:r>
              <a:rPr lang="ru-RU" sz="1800" dirty="0"/>
              <a:t>возвышенное</a:t>
            </a:r>
          </a:p>
          <a:p>
            <a:r>
              <a:rPr lang="ru-RU" sz="1800" dirty="0"/>
              <a:t>восторженное</a:t>
            </a:r>
          </a:p>
          <a:p>
            <a:r>
              <a:rPr lang="ru-RU" sz="1800" dirty="0"/>
              <a:t>добродушное</a:t>
            </a:r>
          </a:p>
          <a:p>
            <a:r>
              <a:rPr lang="ru-RU" sz="1800" dirty="0"/>
              <a:t>дружелюбное</a:t>
            </a:r>
          </a:p>
          <a:p>
            <a:r>
              <a:rPr lang="ru-RU" sz="1800" dirty="0"/>
              <a:t>жизнерадостное</a:t>
            </a:r>
          </a:p>
          <a:p>
            <a:r>
              <a:rPr lang="ru-RU" sz="1800" dirty="0"/>
              <a:t>задорное</a:t>
            </a:r>
          </a:p>
          <a:p>
            <a:r>
              <a:rPr lang="ru-RU" sz="1800" dirty="0"/>
              <a:t>задумчивое</a:t>
            </a:r>
          </a:p>
          <a:p>
            <a:r>
              <a:rPr lang="ru-RU" sz="1800" dirty="0"/>
              <a:t>игривое</a:t>
            </a:r>
          </a:p>
          <a:p>
            <a:r>
              <a:rPr lang="ru-RU" sz="1800" dirty="0"/>
              <a:t>изумительное</a:t>
            </a:r>
          </a:p>
          <a:p>
            <a:r>
              <a:rPr lang="ru-RU" sz="1800" dirty="0"/>
              <a:t>легкое</a:t>
            </a:r>
          </a:p>
          <a:p>
            <a:r>
              <a:rPr lang="ru-RU" sz="1800" dirty="0"/>
              <a:t>ликующее</a:t>
            </a:r>
          </a:p>
          <a:p>
            <a:r>
              <a:rPr lang="ru-RU" sz="1800" dirty="0"/>
              <a:t>лирическое</a:t>
            </a:r>
          </a:p>
          <a:p>
            <a:r>
              <a:rPr lang="ru-RU" sz="1800" dirty="0"/>
              <a:t>мажорное</a:t>
            </a:r>
          </a:p>
          <a:p>
            <a:r>
              <a:rPr lang="ru-RU" sz="1800" dirty="0"/>
              <a:t>мечтательное</a:t>
            </a:r>
          </a:p>
          <a:p>
            <a:r>
              <a:rPr lang="ru-RU" sz="1800" dirty="0"/>
              <a:t>нежное</a:t>
            </a:r>
          </a:p>
          <a:p>
            <a:r>
              <a:rPr lang="ru-RU" sz="1800" dirty="0"/>
              <a:t>неудержимое</a:t>
            </a:r>
          </a:p>
          <a:p>
            <a:r>
              <a:rPr lang="ru-RU" sz="1800" dirty="0"/>
              <a:t>отличное</a:t>
            </a:r>
          </a:p>
          <a:p>
            <a:r>
              <a:rPr lang="ru-RU" sz="1800" dirty="0"/>
              <a:t>превосходное</a:t>
            </a:r>
          </a:p>
          <a:p>
            <a:r>
              <a:rPr lang="ru-RU" sz="1800" dirty="0"/>
              <a:t>прекрасное</a:t>
            </a:r>
          </a:p>
          <a:p>
            <a:r>
              <a:rPr lang="ru-RU" sz="1800" dirty="0"/>
              <a:t>приподнятое</a:t>
            </a:r>
          </a:p>
          <a:p>
            <a:r>
              <a:rPr lang="ru-RU" sz="1800" dirty="0"/>
              <a:t>пылкое</a:t>
            </a:r>
          </a:p>
          <a:p>
            <a:r>
              <a:rPr lang="ru-RU" sz="1800" dirty="0"/>
              <a:t>радостное .</a:t>
            </a:r>
          </a:p>
          <a:p>
            <a:r>
              <a:rPr lang="ru-RU" sz="1800" dirty="0"/>
              <a:t>романтическое</a:t>
            </a:r>
          </a:p>
          <a:p>
            <a:r>
              <a:rPr lang="ru-RU" sz="1800" dirty="0"/>
              <a:t>светлое</a:t>
            </a:r>
          </a:p>
          <a:p>
            <a:r>
              <a:rPr lang="ru-RU" sz="1800" dirty="0"/>
              <a:t>спокойное</a:t>
            </a:r>
          </a:p>
          <a:p>
            <a:r>
              <a:rPr lang="ru-RU" sz="1800" dirty="0"/>
              <a:t>теплое</a:t>
            </a:r>
          </a:p>
          <a:p>
            <a:r>
              <a:rPr lang="ru-RU" sz="1800" dirty="0"/>
              <a:t>хорошее</a:t>
            </a:r>
          </a:p>
          <a:p>
            <a:r>
              <a:rPr lang="ru-RU" sz="1800" dirty="0"/>
              <a:t>чудесное</a:t>
            </a:r>
          </a:p>
          <a:p>
            <a:r>
              <a:rPr lang="ru-RU" sz="1800" dirty="0"/>
              <a:t>чудное</a:t>
            </a:r>
          </a:p>
          <a:p>
            <a:r>
              <a:rPr lang="ru-RU" sz="1800" dirty="0"/>
              <a:t>элегическое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 настроений</a:t>
            </a:r>
            <a:br>
              <a:rPr lang="ru-RU" dirty="0" smtClean="0"/>
            </a:br>
            <a:r>
              <a:rPr lang="ru-RU" sz="3200" dirty="0" smtClean="0"/>
              <a:t>( </a:t>
            </a:r>
            <a:r>
              <a:rPr lang="ru-RU" sz="3200" i="1" dirty="0" smtClean="0"/>
              <a:t>хорошее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8172400" y="2606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sym typeface="Webdings"/>
              </a:rPr>
              <a:t>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numCol="3">
            <a:normAutofit fontScale="77500" lnSpcReduction="20000"/>
          </a:bodyPr>
          <a:lstStyle/>
          <a:p>
            <a:r>
              <a:rPr lang="ru-RU" dirty="0"/>
              <a:t>безрадостное</a:t>
            </a:r>
          </a:p>
          <a:p>
            <a:r>
              <a:rPr lang="ru-RU" dirty="0"/>
              <a:t>беспокойное</a:t>
            </a:r>
          </a:p>
          <a:p>
            <a:r>
              <a:rPr lang="ru-RU" dirty="0"/>
              <a:t>боязливое</a:t>
            </a:r>
          </a:p>
          <a:p>
            <a:r>
              <a:rPr lang="ru-RU" dirty="0"/>
              <a:t>вздорное</a:t>
            </a:r>
          </a:p>
          <a:p>
            <a:r>
              <a:rPr lang="ru-RU" dirty="0"/>
              <a:t>возмущенное</a:t>
            </a:r>
          </a:p>
          <a:p>
            <a:r>
              <a:rPr lang="ru-RU" dirty="0"/>
              <a:t>гадкое</a:t>
            </a:r>
          </a:p>
          <a:p>
            <a:r>
              <a:rPr lang="ru-RU" dirty="0"/>
              <a:t>гнетущее</a:t>
            </a:r>
          </a:p>
          <a:p>
            <a:r>
              <a:rPr lang="ru-RU" dirty="0"/>
              <a:t>горестное</a:t>
            </a:r>
          </a:p>
          <a:p>
            <a:r>
              <a:rPr lang="ru-RU" dirty="0"/>
              <a:t>горькое</a:t>
            </a:r>
          </a:p>
          <a:p>
            <a:r>
              <a:rPr lang="ru-RU" dirty="0"/>
              <a:t>грозное</a:t>
            </a:r>
          </a:p>
          <a:p>
            <a:r>
              <a:rPr lang="ru-RU" dirty="0"/>
              <a:t>грустное</a:t>
            </a:r>
          </a:p>
          <a:p>
            <a:r>
              <a:rPr lang="ru-RU" dirty="0"/>
              <a:t>дурное</a:t>
            </a:r>
          </a:p>
          <a:p>
            <a:r>
              <a:rPr lang="ru-RU" dirty="0"/>
              <a:t>жуткое</a:t>
            </a:r>
          </a:p>
          <a:p>
            <a:r>
              <a:rPr lang="ru-RU" dirty="0"/>
              <a:t>злое</a:t>
            </a:r>
          </a:p>
          <a:p>
            <a:r>
              <a:rPr lang="ru-RU" dirty="0"/>
              <a:t>кислое</a:t>
            </a:r>
          </a:p>
          <a:p>
            <a:r>
              <a:rPr lang="ru-RU" dirty="0"/>
              <a:t>меланхолическое</a:t>
            </a:r>
          </a:p>
          <a:p>
            <a:r>
              <a:rPr lang="ru-RU" dirty="0"/>
              <a:t>минорное</a:t>
            </a:r>
          </a:p>
          <a:p>
            <a:r>
              <a:rPr lang="ru-RU" dirty="0"/>
              <a:t>невеселое</a:t>
            </a:r>
          </a:p>
          <a:p>
            <a:r>
              <a:rPr lang="ru-RU" dirty="0"/>
              <a:t>неприятное</a:t>
            </a:r>
          </a:p>
          <a:p>
            <a:r>
              <a:rPr lang="ru-RU" dirty="0"/>
              <a:t>нехорошее</a:t>
            </a:r>
          </a:p>
          <a:p>
            <a:r>
              <a:rPr lang="ru-RU" dirty="0"/>
              <a:t>обиженное</a:t>
            </a:r>
          </a:p>
          <a:p>
            <a:r>
              <a:rPr lang="ru-RU" dirty="0"/>
              <a:t>омерзительное</a:t>
            </a:r>
          </a:p>
          <a:p>
            <a:r>
              <a:rPr lang="ru-RU" dirty="0"/>
              <a:t>отвратительное</a:t>
            </a:r>
          </a:p>
          <a:p>
            <a:r>
              <a:rPr lang="ru-RU" dirty="0"/>
              <a:t>пакостное</a:t>
            </a:r>
          </a:p>
          <a:p>
            <a:r>
              <a:rPr lang="ru-RU" dirty="0"/>
              <a:t>пасмурное</a:t>
            </a:r>
          </a:p>
          <a:p>
            <a:r>
              <a:rPr lang="ru-RU" dirty="0"/>
              <a:t>печальное</a:t>
            </a:r>
          </a:p>
          <a:p>
            <a:r>
              <a:rPr lang="ru-RU" dirty="0"/>
              <a:t>плаксивое</a:t>
            </a:r>
          </a:p>
          <a:p>
            <a:r>
              <a:rPr lang="ru-RU" dirty="0"/>
              <a:t>плохое</a:t>
            </a:r>
          </a:p>
          <a:p>
            <a:r>
              <a:rPr lang="ru-RU" dirty="0"/>
              <a:t>подавленное</a:t>
            </a:r>
          </a:p>
          <a:p>
            <a:r>
              <a:rPr lang="ru-RU" dirty="0"/>
              <a:t>сердитое</a:t>
            </a:r>
          </a:p>
          <a:p>
            <a:r>
              <a:rPr lang="ru-RU" dirty="0"/>
              <a:t>скверное</a:t>
            </a:r>
          </a:p>
          <a:p>
            <a:r>
              <a:rPr lang="ru-RU" dirty="0"/>
              <a:t>сонливое</a:t>
            </a:r>
          </a:p>
          <a:p>
            <a:r>
              <a:rPr lang="ru-RU" dirty="0"/>
              <a:t>тоскливое</a:t>
            </a:r>
          </a:p>
          <a:p>
            <a:r>
              <a:rPr lang="ru-RU" dirty="0"/>
              <a:t>тревожное</a:t>
            </a:r>
          </a:p>
          <a:p>
            <a:r>
              <a:rPr lang="ru-RU" dirty="0"/>
              <a:t>тяжелое</a:t>
            </a:r>
          </a:p>
          <a:p>
            <a:r>
              <a:rPr lang="ru-RU" dirty="0"/>
              <a:t>ужасное</a:t>
            </a:r>
          </a:p>
          <a:p>
            <a:r>
              <a:rPr lang="ru-RU" dirty="0"/>
              <a:t>унылое</a:t>
            </a:r>
          </a:p>
          <a:p>
            <a:r>
              <a:rPr lang="ru-RU" dirty="0" err="1"/>
              <a:t>упадническое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Словарь настроений</a:t>
            </a:r>
            <a:br>
              <a:rPr lang="ru-RU" dirty="0"/>
            </a:br>
            <a:r>
              <a:rPr lang="ru-RU" sz="3200" dirty="0"/>
              <a:t>( </a:t>
            </a:r>
            <a:r>
              <a:rPr lang="ru-RU" sz="3200" i="1" dirty="0" smtClean="0"/>
              <a:t>плохое</a:t>
            </a:r>
            <a:r>
              <a:rPr lang="ru-RU" sz="3200" dirty="0" smtClean="0"/>
              <a:t>)</a:t>
            </a:r>
            <a:endParaRPr lang="ru-RU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8172400" y="2606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sym typeface="Webdings"/>
              </a:rPr>
              <a:t>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3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numCol="3">
            <a:normAutofit fontScale="85000" lnSpcReduction="20000"/>
          </a:bodyPr>
          <a:lstStyle/>
          <a:p>
            <a:r>
              <a:rPr lang="ru-RU" dirty="0"/>
              <a:t>бескорыстный</a:t>
            </a:r>
          </a:p>
          <a:p>
            <a:r>
              <a:rPr lang="ru-RU" dirty="0"/>
              <a:t>бесхитростный</a:t>
            </a:r>
          </a:p>
          <a:p>
            <a:r>
              <a:rPr lang="ru-RU" dirty="0"/>
              <a:t>благородный</a:t>
            </a:r>
          </a:p>
          <a:p>
            <a:r>
              <a:rPr lang="ru-RU" dirty="0"/>
              <a:t>великодушный</a:t>
            </a:r>
          </a:p>
          <a:p>
            <a:r>
              <a:rPr lang="ru-RU" dirty="0"/>
              <a:t>веселый</a:t>
            </a:r>
          </a:p>
          <a:p>
            <a:r>
              <a:rPr lang="ru-RU" dirty="0"/>
              <a:t>внимательный</a:t>
            </a:r>
          </a:p>
          <a:p>
            <a:r>
              <a:rPr lang="ru-RU" dirty="0"/>
              <a:t>волевой</a:t>
            </a:r>
          </a:p>
          <a:p>
            <a:r>
              <a:rPr lang="ru-RU" dirty="0"/>
              <a:t>гордый</a:t>
            </a:r>
          </a:p>
          <a:p>
            <a:r>
              <a:rPr lang="ru-RU" dirty="0"/>
              <a:t>гостеприимный</a:t>
            </a:r>
          </a:p>
          <a:p>
            <a:r>
              <a:rPr lang="ru-RU" dirty="0"/>
              <a:t>деликатный</a:t>
            </a:r>
          </a:p>
          <a:p>
            <a:r>
              <a:rPr lang="ru-RU" dirty="0"/>
              <a:t>доблестный</a:t>
            </a:r>
          </a:p>
          <a:p>
            <a:r>
              <a:rPr lang="ru-RU" dirty="0"/>
              <a:t>добрый</a:t>
            </a:r>
          </a:p>
          <a:p>
            <a:r>
              <a:rPr lang="ru-RU" dirty="0"/>
              <a:t>доверчивый</a:t>
            </a:r>
          </a:p>
          <a:p>
            <a:r>
              <a:rPr lang="ru-RU" dirty="0"/>
              <a:t>догадливый</a:t>
            </a:r>
          </a:p>
          <a:p>
            <a:r>
              <a:rPr lang="ru-RU" dirty="0"/>
              <a:t>достойный</a:t>
            </a:r>
          </a:p>
          <a:p>
            <a:r>
              <a:rPr lang="ru-RU" dirty="0"/>
              <a:t>жалостливый</a:t>
            </a:r>
          </a:p>
          <a:p>
            <a:r>
              <a:rPr lang="ru-RU" dirty="0"/>
              <a:t>заботливый</a:t>
            </a:r>
          </a:p>
          <a:p>
            <a:r>
              <a:rPr lang="ru-RU" dirty="0"/>
              <a:t>задорный</a:t>
            </a:r>
          </a:p>
          <a:p>
            <a:r>
              <a:rPr lang="ru-RU" dirty="0"/>
              <a:t>застенчивый</a:t>
            </a:r>
          </a:p>
          <a:p>
            <a:r>
              <a:rPr lang="ru-RU" dirty="0"/>
              <a:t>игривый</a:t>
            </a:r>
          </a:p>
          <a:p>
            <a:r>
              <a:rPr lang="ru-RU" dirty="0"/>
              <a:t>кроткий</a:t>
            </a:r>
          </a:p>
          <a:p>
            <a:r>
              <a:rPr lang="ru-RU" dirty="0"/>
              <a:t>ласковый</a:t>
            </a:r>
          </a:p>
          <a:p>
            <a:r>
              <a:rPr lang="ru-RU" dirty="0"/>
              <a:t>любознательный</a:t>
            </a:r>
          </a:p>
          <a:p>
            <a:r>
              <a:rPr lang="ru-RU" dirty="0"/>
              <a:t>любопытный</a:t>
            </a:r>
          </a:p>
          <a:p>
            <a:r>
              <a:rPr lang="ru-RU" dirty="0"/>
              <a:t>любящий</a:t>
            </a:r>
          </a:p>
          <a:p>
            <a:r>
              <a:rPr lang="ru-RU" dirty="0"/>
              <a:t>мечтательный</a:t>
            </a:r>
          </a:p>
          <a:p>
            <a:r>
              <a:rPr lang="ru-RU" dirty="0"/>
              <a:t>мудрый</a:t>
            </a:r>
          </a:p>
          <a:p>
            <a:r>
              <a:rPr lang="ru-RU" dirty="0"/>
              <a:t>мужественный</a:t>
            </a:r>
          </a:p>
          <a:p>
            <a:r>
              <a:rPr lang="ru-RU" dirty="0"/>
              <a:t>мягкий</a:t>
            </a:r>
          </a:p>
          <a:p>
            <a:r>
              <a:rPr lang="ru-RU" dirty="0"/>
              <a:t>надежный</a:t>
            </a:r>
          </a:p>
          <a:p>
            <a:r>
              <a:rPr lang="ru-RU" dirty="0"/>
              <a:t>настойчивый</a:t>
            </a:r>
          </a:p>
          <a:p>
            <a:r>
              <a:rPr lang="ru-RU" dirty="0"/>
              <a:t>находчивый</a:t>
            </a:r>
          </a:p>
          <a:p>
            <a:r>
              <a:rPr lang="ru-RU" dirty="0"/>
              <a:t>независимый</a:t>
            </a:r>
          </a:p>
          <a:p>
            <a:r>
              <a:rPr lang="ru-RU" dirty="0"/>
              <a:t>незлобивый</a:t>
            </a:r>
          </a:p>
          <a:p>
            <a:r>
              <a:rPr lang="ru-RU" dirty="0"/>
              <a:t>несгибаемый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Словарь </a:t>
            </a:r>
            <a:r>
              <a:rPr lang="ru-RU" dirty="0" smtClean="0"/>
              <a:t>характеристик</a:t>
            </a:r>
            <a:r>
              <a:rPr lang="ru-RU" dirty="0"/>
              <a:t/>
            </a:r>
            <a:br>
              <a:rPr lang="ru-RU" dirty="0"/>
            </a:br>
            <a:r>
              <a:rPr lang="ru-RU" sz="3200" dirty="0"/>
              <a:t>( </a:t>
            </a:r>
            <a:r>
              <a:rPr lang="ru-RU" sz="3200" i="1" dirty="0" smtClean="0"/>
              <a:t>положительные</a:t>
            </a:r>
            <a:r>
              <a:rPr lang="ru-RU" sz="3200" dirty="0" smtClean="0"/>
              <a:t>)</a:t>
            </a:r>
            <a:endParaRPr lang="ru-RU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8172400" y="2606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sym typeface="Webdings"/>
              </a:rPr>
              <a:t>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numCol="3">
            <a:normAutofit fontScale="85000" lnSpcReduction="20000"/>
          </a:bodyPr>
          <a:lstStyle/>
          <a:p>
            <a:r>
              <a:rPr lang="ru-RU" dirty="0"/>
              <a:t>неукротимый</a:t>
            </a:r>
          </a:p>
          <a:p>
            <a:r>
              <a:rPr lang="ru-RU" dirty="0"/>
              <a:t>общительный</a:t>
            </a:r>
          </a:p>
          <a:p>
            <a:r>
              <a:rPr lang="ru-RU" dirty="0"/>
              <a:t>остроумный</a:t>
            </a:r>
          </a:p>
          <a:p>
            <a:r>
              <a:rPr lang="ru-RU" dirty="0"/>
              <a:t>отзывчивый</a:t>
            </a:r>
          </a:p>
          <a:p>
            <a:r>
              <a:rPr lang="ru-RU" dirty="0"/>
              <a:t>откровенный</a:t>
            </a:r>
          </a:p>
          <a:p>
            <a:r>
              <a:rPr lang="ru-RU" dirty="0"/>
              <a:t>покладистый</a:t>
            </a:r>
          </a:p>
          <a:p>
            <a:r>
              <a:rPr lang="ru-RU" dirty="0"/>
              <a:t>покорный</a:t>
            </a:r>
          </a:p>
          <a:p>
            <a:r>
              <a:rPr lang="ru-RU" dirty="0"/>
              <a:t>правдивый</a:t>
            </a:r>
          </a:p>
          <a:p>
            <a:r>
              <a:rPr lang="ru-RU" dirty="0"/>
              <a:t>прекрасный</a:t>
            </a:r>
          </a:p>
          <a:p>
            <a:r>
              <a:rPr lang="ru-RU" dirty="0"/>
              <a:t>простодушный</a:t>
            </a:r>
          </a:p>
          <a:p>
            <a:r>
              <a:rPr lang="ru-RU" dirty="0"/>
              <a:t>прямой</a:t>
            </a:r>
          </a:p>
          <a:p>
            <a:r>
              <a:rPr lang="ru-RU" dirty="0"/>
              <a:t>решительный</a:t>
            </a:r>
          </a:p>
          <a:p>
            <a:r>
              <a:rPr lang="ru-RU" dirty="0"/>
              <a:t>ровный</a:t>
            </a:r>
          </a:p>
          <a:p>
            <a:r>
              <a:rPr lang="ru-RU" dirty="0"/>
              <a:t>сдержанный</a:t>
            </a:r>
          </a:p>
          <a:p>
            <a:r>
              <a:rPr lang="ru-RU" dirty="0"/>
              <a:t>сильный</a:t>
            </a:r>
          </a:p>
          <a:p>
            <a:r>
              <a:rPr lang="ru-RU" dirty="0"/>
              <a:t>скромный</a:t>
            </a:r>
          </a:p>
          <a:p>
            <a:r>
              <a:rPr lang="ru-RU" dirty="0"/>
              <a:t>смелый</a:t>
            </a:r>
          </a:p>
          <a:p>
            <a:r>
              <a:rPr lang="ru-RU" dirty="0"/>
              <a:t>смирный</a:t>
            </a:r>
          </a:p>
          <a:p>
            <a:r>
              <a:rPr lang="ru-RU" dirty="0"/>
              <a:t>спокойный</a:t>
            </a:r>
          </a:p>
          <a:p>
            <a:r>
              <a:rPr lang="ru-RU" dirty="0"/>
              <a:t>справедливый</a:t>
            </a:r>
          </a:p>
          <a:p>
            <a:r>
              <a:rPr lang="ru-RU" dirty="0"/>
              <a:t>страстный</a:t>
            </a:r>
          </a:p>
          <a:p>
            <a:r>
              <a:rPr lang="ru-RU" dirty="0"/>
              <a:t>стыдливый</a:t>
            </a:r>
          </a:p>
          <a:p>
            <a:r>
              <a:rPr lang="ru-RU" dirty="0"/>
              <a:t>твердый</a:t>
            </a:r>
          </a:p>
          <a:p>
            <a:r>
              <a:rPr lang="ru-RU" dirty="0"/>
              <a:t>трудолюбивый</a:t>
            </a:r>
          </a:p>
          <a:p>
            <a:r>
              <a:rPr lang="ru-RU" dirty="0"/>
              <a:t>уважительный</a:t>
            </a:r>
          </a:p>
          <a:p>
            <a:r>
              <a:rPr lang="ru-RU" dirty="0"/>
              <a:t>улыбчивый</a:t>
            </a:r>
          </a:p>
          <a:p>
            <a:r>
              <a:rPr lang="ru-RU" dirty="0"/>
              <a:t>умный</a:t>
            </a:r>
          </a:p>
          <a:p>
            <a:r>
              <a:rPr lang="ru-RU" dirty="0"/>
              <a:t>упорный</a:t>
            </a:r>
          </a:p>
          <a:p>
            <a:r>
              <a:rPr lang="ru-RU" dirty="0"/>
              <a:t>хороший</a:t>
            </a:r>
          </a:p>
          <a:p>
            <a:r>
              <a:rPr lang="ru-RU" dirty="0"/>
              <a:t>цельный</a:t>
            </a:r>
          </a:p>
          <a:p>
            <a:r>
              <a:rPr lang="ru-RU" dirty="0"/>
              <a:t>честный</a:t>
            </a:r>
          </a:p>
          <a:p>
            <a:r>
              <a:rPr lang="ru-RU" dirty="0"/>
              <a:t>честолюбивый</a:t>
            </a:r>
          </a:p>
          <a:p>
            <a:r>
              <a:rPr lang="ru-RU" dirty="0"/>
              <a:t>щедрый</a:t>
            </a:r>
          </a:p>
          <a:p>
            <a:r>
              <a:rPr lang="ru-RU" dirty="0" smtClean="0"/>
              <a:t>эмоциональный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Словарь </a:t>
            </a:r>
            <a:r>
              <a:rPr lang="ru-RU" dirty="0" smtClean="0"/>
              <a:t>характеристик</a:t>
            </a:r>
            <a:r>
              <a:rPr lang="ru-RU" dirty="0"/>
              <a:t/>
            </a:r>
            <a:br>
              <a:rPr lang="ru-RU" dirty="0"/>
            </a:br>
            <a:r>
              <a:rPr lang="ru-RU" sz="3200" dirty="0"/>
              <a:t>( </a:t>
            </a:r>
            <a:r>
              <a:rPr lang="ru-RU" sz="3200" i="1" dirty="0" smtClean="0"/>
              <a:t>положительные</a:t>
            </a:r>
            <a:r>
              <a:rPr lang="ru-RU" sz="3200" dirty="0" smtClean="0"/>
              <a:t>)</a:t>
            </a:r>
            <a:endParaRPr lang="ru-RU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8172400" y="2606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sym typeface="Webdings"/>
              </a:rPr>
              <a:t>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37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Словарь характеристик</a:t>
            </a:r>
            <a:br>
              <a:rPr lang="ru-RU" dirty="0"/>
            </a:br>
            <a:r>
              <a:rPr lang="ru-RU" sz="3200" dirty="0"/>
              <a:t>( </a:t>
            </a:r>
            <a:r>
              <a:rPr lang="ru-RU" sz="3200" i="1" dirty="0" smtClean="0"/>
              <a:t>отрицательные</a:t>
            </a:r>
            <a:r>
              <a:rPr lang="ru-RU" sz="3200" dirty="0" smtClean="0"/>
              <a:t>)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699247" y="2248347"/>
            <a:ext cx="8049217" cy="3877815"/>
          </a:xfrm>
        </p:spPr>
        <p:txBody>
          <a:bodyPr numCol="3">
            <a:noAutofit/>
          </a:bodyPr>
          <a:lstStyle/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алчный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безвольный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безответственный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безразличный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безынициативный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беспечный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бесчестный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болтливый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боязливый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важный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властный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вспыльчивый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высокомерный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гадкий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глупый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горделивый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грубый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дерзкий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деспотичный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ехидный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жадный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жестокий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завистливый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замкнутый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заносчивый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злобный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зловредный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злой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злопамятный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злорадный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изменчивый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капризный</a:t>
            </a:r>
          </a:p>
          <a:p>
            <a:pPr marL="36195" lvl="0"/>
            <a:r>
              <a:rPr lang="ru-RU" sz="2000" dirty="0">
                <a:solidFill>
                  <a:prstClr val="black"/>
                </a:solidFill>
              </a:rPr>
              <a:t>коварный</a:t>
            </a:r>
          </a:p>
          <a:p>
            <a:pPr marL="36195" lvl="0"/>
            <a:r>
              <a:rPr lang="ru-RU" sz="2000" dirty="0" smtClean="0">
                <a:solidFill>
                  <a:prstClr val="black"/>
                </a:solidFill>
              </a:rPr>
              <a:t>корыстный</a:t>
            </a:r>
          </a:p>
          <a:p>
            <a:pPr marL="36195" lvl="0"/>
            <a:r>
              <a:rPr lang="ru-RU" sz="2000" dirty="0" smtClean="0"/>
              <a:t>крутой</a:t>
            </a:r>
            <a:endParaRPr lang="ru-RU" sz="2000" dirty="0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8172400" y="2606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sym typeface="Webdings"/>
              </a:rPr>
              <a:t>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4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Словарь характеристик</a:t>
            </a:r>
            <a:br>
              <a:rPr lang="ru-RU" dirty="0"/>
            </a:br>
            <a:r>
              <a:rPr lang="ru-RU" sz="3200" dirty="0"/>
              <a:t>( </a:t>
            </a:r>
            <a:r>
              <a:rPr lang="ru-RU" sz="3200" i="1" dirty="0" smtClean="0"/>
              <a:t>отрицательные</a:t>
            </a:r>
            <a:r>
              <a:rPr lang="ru-RU" sz="3200" dirty="0" smtClean="0"/>
              <a:t>)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699247" y="2248347"/>
            <a:ext cx="8049217" cy="3877815"/>
          </a:xfrm>
        </p:spPr>
        <p:txBody>
          <a:bodyPr numCol="3">
            <a:noAutofit/>
          </a:bodyPr>
          <a:lstStyle/>
          <a:p>
            <a:r>
              <a:rPr lang="ru-RU" sz="2000" dirty="0"/>
              <a:t>легкомысленный</a:t>
            </a:r>
          </a:p>
          <a:p>
            <a:r>
              <a:rPr lang="ru-RU" sz="2000" dirty="0"/>
              <a:t>ленивый</a:t>
            </a:r>
          </a:p>
          <a:p>
            <a:r>
              <a:rPr lang="ru-RU" sz="2000" dirty="0"/>
              <a:t>лживый</a:t>
            </a:r>
          </a:p>
          <a:p>
            <a:r>
              <a:rPr lang="ru-RU" sz="2000" dirty="0"/>
              <a:t>лицемерный</a:t>
            </a:r>
          </a:p>
          <a:p>
            <a:r>
              <a:rPr lang="ru-RU" sz="2000" dirty="0"/>
              <a:t>лукавый</a:t>
            </a:r>
          </a:p>
          <a:p>
            <a:r>
              <a:rPr lang="ru-RU" sz="2000" dirty="0"/>
              <a:t>льстивый</a:t>
            </a:r>
          </a:p>
          <a:p>
            <a:r>
              <a:rPr lang="ru-RU" sz="2000" dirty="0"/>
              <a:t>малодушный</a:t>
            </a:r>
          </a:p>
          <a:p>
            <a:r>
              <a:rPr lang="ru-RU" sz="2000" dirty="0"/>
              <a:t>мерзкий</a:t>
            </a:r>
          </a:p>
          <a:p>
            <a:r>
              <a:rPr lang="ru-RU" sz="2000" dirty="0"/>
              <a:t>мстительный</a:t>
            </a:r>
          </a:p>
          <a:p>
            <a:r>
              <a:rPr lang="ru-RU" sz="2000" dirty="0"/>
              <a:t>наглый</a:t>
            </a:r>
          </a:p>
          <a:p>
            <a:r>
              <a:rPr lang="ru-RU" sz="2000" dirty="0"/>
              <a:t>надоедливый</a:t>
            </a:r>
          </a:p>
          <a:p>
            <a:r>
              <a:rPr lang="ru-RU" sz="2000" dirty="0"/>
              <a:t>невежественный</a:t>
            </a:r>
          </a:p>
          <a:p>
            <a:r>
              <a:rPr lang="ru-RU" sz="2000" dirty="0"/>
              <a:t>невоздержанный</a:t>
            </a:r>
          </a:p>
          <a:p>
            <a:r>
              <a:rPr lang="ru-RU" sz="2000" dirty="0"/>
              <a:t>негостеприимный</a:t>
            </a:r>
          </a:p>
          <a:p>
            <a:r>
              <a:rPr lang="ru-RU" sz="2000" dirty="0"/>
              <a:t>нерешительный</a:t>
            </a:r>
          </a:p>
          <a:p>
            <a:r>
              <a:rPr lang="ru-RU" sz="2000" dirty="0"/>
              <a:t>нетерпеливый</a:t>
            </a:r>
          </a:p>
          <a:p>
            <a:r>
              <a:rPr lang="ru-RU" sz="2000" dirty="0"/>
              <a:t>нетерпимый</a:t>
            </a:r>
          </a:p>
          <a:p>
            <a:r>
              <a:rPr lang="ru-RU" sz="2000" dirty="0"/>
              <a:t>обидчивый</a:t>
            </a:r>
          </a:p>
          <a:p>
            <a:r>
              <a:rPr lang="ru-RU" sz="2000" dirty="0"/>
              <a:t>придирчивый</a:t>
            </a:r>
          </a:p>
          <a:p>
            <a:r>
              <a:rPr lang="ru-RU" sz="2000" dirty="0"/>
              <a:t>рассеянный</a:t>
            </a:r>
          </a:p>
          <a:p>
            <a:r>
              <a:rPr lang="ru-RU" sz="2000" dirty="0" smtClean="0"/>
              <a:t>самовлюбленный</a:t>
            </a:r>
            <a:endParaRPr lang="ru-RU" sz="2000" dirty="0"/>
          </a:p>
          <a:p>
            <a:r>
              <a:rPr lang="ru-RU" sz="2000" dirty="0"/>
              <a:t>самодовольный</a:t>
            </a:r>
          </a:p>
          <a:p>
            <a:r>
              <a:rPr lang="ru-RU" sz="2000" dirty="0"/>
              <a:t>самонадеянный</a:t>
            </a:r>
          </a:p>
          <a:p>
            <a:r>
              <a:rPr lang="ru-RU" sz="2000" dirty="0"/>
              <a:t>скупой</a:t>
            </a:r>
          </a:p>
          <a:p>
            <a:r>
              <a:rPr lang="ru-RU" sz="2000" dirty="0"/>
              <a:t>тщеславный</a:t>
            </a:r>
          </a:p>
          <a:p>
            <a:r>
              <a:rPr lang="ru-RU" sz="2000" dirty="0"/>
              <a:t>упрямый</a:t>
            </a:r>
          </a:p>
          <a:p>
            <a:r>
              <a:rPr lang="ru-RU" sz="2000" dirty="0"/>
              <a:t>хвастливый</a:t>
            </a:r>
          </a:p>
          <a:p>
            <a:r>
              <a:rPr lang="ru-RU" sz="2000" dirty="0"/>
              <a:t>хитрый</a:t>
            </a:r>
          </a:p>
          <a:p>
            <a:r>
              <a:rPr lang="ru-RU" sz="2000" dirty="0"/>
              <a:t>циничный</a:t>
            </a:r>
          </a:p>
          <a:p>
            <a:r>
              <a:rPr lang="ru-RU" sz="2000" dirty="0"/>
              <a:t>эгоистичный</a:t>
            </a:r>
          </a:p>
          <a:p>
            <a:r>
              <a:rPr lang="ru-RU" sz="2000" dirty="0" smtClean="0"/>
              <a:t>язвительный</a:t>
            </a:r>
            <a:endParaRPr lang="ru-RU" sz="2000" dirty="0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8172400" y="2606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sym typeface="Webdings"/>
              </a:rPr>
              <a:t>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88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136</TotalTime>
  <Words>303</Words>
  <Application>Microsoft Office PowerPoint</Application>
  <PresentationFormat>Экран (4:3)</PresentationFormat>
  <Paragraphs>281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СЛОВАРИ</vt:lpstr>
      <vt:lpstr>Презентация PowerPoint</vt:lpstr>
      <vt:lpstr>Условные обозначения</vt:lpstr>
      <vt:lpstr>Словарь настроений ( хорошее)</vt:lpstr>
      <vt:lpstr>Словарь настроений ( плохое)</vt:lpstr>
      <vt:lpstr>Словарь характеристик ( положительные)</vt:lpstr>
      <vt:lpstr>Словарь характеристик ( положительные)</vt:lpstr>
      <vt:lpstr>Словарь характеристик ( отрицательные)</vt:lpstr>
      <vt:lpstr>Словарь характеристик ( отрицательные)</vt:lpstr>
      <vt:lpstr>Словарь отношений ( позитивное)</vt:lpstr>
      <vt:lpstr>Словарь отношений ( негативное)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СЛОВАРИ</dc:title>
  <dc:creator>User</dc:creator>
  <cp:lastModifiedBy>User</cp:lastModifiedBy>
  <cp:revision>15</cp:revision>
  <dcterms:created xsi:type="dcterms:W3CDTF">2014-01-17T07:04:34Z</dcterms:created>
  <dcterms:modified xsi:type="dcterms:W3CDTF">2014-01-19T18:07:48Z</dcterms:modified>
</cp:coreProperties>
</file>