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68" r:id="rId4"/>
    <p:sldId id="27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6" d="100"/>
          <a:sy n="36" d="100"/>
        </p:scale>
        <p:origin x="54" y="19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7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9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1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1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1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7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0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0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0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6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9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72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574" y="1714260"/>
            <a:ext cx="5644869" cy="317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1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1800" y="1137419"/>
            <a:ext cx="6286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i="1" dirty="0" smtClean="0">
                <a:latin typeface="Arial Black" panose="020B0A04020102020204" pitchFamily="34" charset="0"/>
              </a:rPr>
              <a:t>Определите жанр и тему произведения? </a:t>
            </a:r>
          </a:p>
          <a:p>
            <a:pPr algn="ctr"/>
            <a:r>
              <a:rPr lang="ru-RU" sz="2400" i="1" dirty="0" smtClean="0">
                <a:latin typeface="Arial Black" panose="020B0A04020102020204" pitchFamily="34" charset="0"/>
              </a:rPr>
              <a:t>( литературная сказка о животных)</a:t>
            </a:r>
          </a:p>
          <a:p>
            <a:pPr algn="ctr"/>
            <a:endParaRPr lang="ru-RU" sz="2400" i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400" i="1" dirty="0" smtClean="0">
                <a:latin typeface="Arial Black" panose="020B0A04020102020204" pitchFamily="34" charset="0"/>
              </a:rPr>
              <a:t>- По каким признакам определили, что это сказка?</a:t>
            </a:r>
          </a:p>
          <a:p>
            <a:pPr algn="ctr"/>
            <a:endParaRPr lang="ru-RU" sz="2400" i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400" i="1" dirty="0" smtClean="0">
                <a:latin typeface="Arial Black" panose="020B0A04020102020204" pitchFamily="34" charset="0"/>
              </a:rPr>
              <a:t>(животные разговаривают, зачин сказки похож на начало русских народных сказок "Жила-была", счастливый конец).</a:t>
            </a:r>
            <a:endParaRPr lang="ru-RU" sz="2400" i="1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2934756"/>
            <a:ext cx="1778000" cy="1969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2059282"/>
            <a:ext cx="660400" cy="5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900" y="1715835"/>
            <a:ext cx="2349500" cy="23943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1715834"/>
            <a:ext cx="2222500" cy="2394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15153"/>
            <a:ext cx="481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А в каких ещё сказках  героиней 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является лягушка?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700" y="4635500"/>
            <a:ext cx="1092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Вывод. За некрасивой внешностью иногда прячется очень  добрая   чуткая    отзывчивая  душа.</a:t>
            </a:r>
          </a:p>
          <a:p>
            <a:r>
              <a:rPr lang="ru-RU" dirty="0" smtClean="0"/>
              <a:t>Надо только уметь её разглядеть.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 какой характер был у лягушки-путешественницы?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Понравилась ли  она вам?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0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48" y="1358901"/>
            <a:ext cx="417185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50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2013-12-08T20:22:06Z</dcterms:created>
  <dcterms:modified xsi:type="dcterms:W3CDTF">2014-01-19T19:56:18Z</dcterms:modified>
</cp:coreProperties>
</file>