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1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7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0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0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6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6A6F-9CFD-44E6-90D0-65B9F2A62A9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F0A4-7FC5-4F7F-806D-0E67CDA59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67" y="1218089"/>
            <a:ext cx="2440375" cy="1372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7500" y="342900"/>
            <a:ext cx="958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и прочитайте отрывок, соответствующий этим иллюстрациям </a:t>
            </a:r>
            <a:endParaRPr lang="ru-RU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0497"/>
            <a:ext cx="2419709" cy="1360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57" y="12180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19132" y="128049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08" y="3818211"/>
            <a:ext cx="1919366" cy="1686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026" y="3707227"/>
            <a:ext cx="2308356" cy="1655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601" y="3656428"/>
            <a:ext cx="2317400" cy="1525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2464" y="2923559"/>
            <a:ext cx="74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Физминутка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700" y="420767"/>
            <a:ext cx="80391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Отзыв</a:t>
            </a:r>
          </a:p>
          <a:p>
            <a:endParaRPr lang="ru-RU" dirty="0" smtClean="0"/>
          </a:p>
          <a:p>
            <a:pPr algn="just"/>
            <a:r>
              <a:rPr lang="ru-RU" sz="1400" dirty="0" smtClean="0"/>
              <a:t>   	</a:t>
            </a:r>
            <a:r>
              <a:rPr lang="ru-RU" sz="1200" dirty="0" smtClean="0">
                <a:latin typeface="Arial Black" panose="020B0A04020102020204" pitchFamily="34" charset="0"/>
              </a:rPr>
              <a:t>В сказке </a:t>
            </a:r>
            <a:r>
              <a:rPr lang="ru-RU" sz="1200" dirty="0" err="1" smtClean="0">
                <a:latin typeface="Arial Black" panose="020B0A04020102020204" pitchFamily="34" charset="0"/>
              </a:rPr>
              <a:t>В.М.Гаршина</a:t>
            </a:r>
            <a:r>
              <a:rPr lang="ru-RU" sz="1200" dirty="0" smtClean="0">
                <a:latin typeface="Arial Black" panose="020B0A04020102020204" pitchFamily="34" charset="0"/>
              </a:rPr>
              <a:t> «Лягушка-путешественница» автор знакомит нас с обыкновенной, на первый взгляд, болотной лягушкой. В ее</a:t>
            </a:r>
          </a:p>
          <a:p>
            <a:pPr algn="just"/>
            <a:r>
              <a:rPr lang="ru-RU" sz="1200" dirty="0" smtClean="0">
                <a:latin typeface="Arial Black" panose="020B0A04020102020204" pitchFamily="34" charset="0"/>
              </a:rPr>
              <a:t>жизни были самые обыкновенные лягушачьи радости: болото, комары, </a:t>
            </a:r>
            <a:r>
              <a:rPr lang="ru-RU" sz="1200" dirty="0" err="1" smtClean="0">
                <a:latin typeface="Arial Black" panose="020B0A04020102020204" pitchFamily="34" charset="0"/>
              </a:rPr>
              <a:t>мошки,подруги</a:t>
            </a:r>
            <a:r>
              <a:rPr lang="ru-RU" sz="1200" dirty="0" smtClean="0">
                <a:latin typeface="Arial Black" panose="020B0A04020102020204" pitchFamily="34" charset="0"/>
              </a:rPr>
              <a:t>, теплый дождик. Первое впечатление о главной героине сказки - это очень воспитанная  лягушка: как бы ей не хотелось, но она не станет квакать осенью, а, услышав незнакомое слово «юг», лягушка, вежливо извинившись, просит уток рассказать о юге.   </a:t>
            </a:r>
          </a:p>
          <a:p>
            <a:pPr algn="just"/>
            <a:r>
              <a:rPr lang="ru-RU" sz="1200" dirty="0">
                <a:latin typeface="Arial Black" panose="020B0A04020102020204" pitchFamily="34" charset="0"/>
              </a:rPr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Также поражает  ум и смелость лягушки. Ей хватило пяти минут,</a:t>
            </a:r>
          </a:p>
          <a:p>
            <a:pPr algn="just"/>
            <a:r>
              <a:rPr lang="ru-RU" sz="1200" dirty="0" smtClean="0">
                <a:latin typeface="Arial Black" panose="020B0A04020102020204" pitchFamily="34" charset="0"/>
              </a:rPr>
              <a:t>чтобы придумать способ ее полета на юг и решиться на путешествие.  Но внутренний мир лягушки оказался намного сложнее. Стоило уткам начать расхваливать лягушку за ее изобретательность и стоило лягушке увидеть, как люди показывают на нее руками, то хвастовство и</a:t>
            </a:r>
          </a:p>
          <a:p>
            <a:pPr algn="just"/>
            <a:r>
              <a:rPr lang="ru-RU" sz="1200" dirty="0" smtClean="0">
                <a:latin typeface="Arial Black" panose="020B0A04020102020204" pitchFamily="34" charset="0"/>
              </a:rPr>
              <a:t>честолюбие перевесили ее осторожность в полете. Желание лягушки похвалиться перед людьми, послушать, что о ней говорят, приводит также к тому, что ей приходится идти на вранье.</a:t>
            </a:r>
          </a:p>
          <a:p>
            <a:pPr algn="just"/>
            <a:r>
              <a:rPr lang="ru-RU" sz="1200" dirty="0">
                <a:latin typeface="Arial Black" panose="020B0A04020102020204" pitchFamily="34" charset="0"/>
              </a:rPr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Даже после того, когда лягушка из-за своей несдержанности  полетела вниз, и оказалась на чужом пруду, она не может остановиться, перестать хвастать, продолжает кричать, что это она придумала. И чувствуется, что автор не приветствует такое поведение лягушки. Поэтому, когда она продолжает кричать, автор оставляет ее в полном одиночестве. Но и это не помогает лягушке осознать случившееся. Как только лягушка обретает слушателей, начинает с новой силой хвастаться и привирать.</a:t>
            </a:r>
          </a:p>
          <a:p>
            <a:pPr algn="just"/>
            <a:r>
              <a:rPr lang="ru-RU" sz="1200" dirty="0">
                <a:latin typeface="Arial Black" panose="020B0A04020102020204" pitchFamily="34" charset="0"/>
              </a:rPr>
              <a:t>	</a:t>
            </a:r>
            <a:r>
              <a:rPr lang="ru-RU" sz="1200" dirty="0" smtClean="0">
                <a:latin typeface="Arial Black" panose="020B0A04020102020204" pitchFamily="34" charset="0"/>
              </a:rPr>
              <a:t>Эта сказка носит поучительный характер.  В этой сказке Гаршин  в образе  лягушки раскрывает такие проблемы человеческой морали, как хвастовство, ложь, болтливость. Эти качества, как видно из содержания сказки, ни к чему хорошему не привели: лягушке так и не удалось побывать на юге, она сменила родное болото на грязный пруд и оказалась среди чужих лягушек. Сказка Гаршина призывает к правдивости, скромности, терпеливости. Только хорошие и добрые </a:t>
            </a:r>
            <a:r>
              <a:rPr lang="ru-RU" sz="1200" dirty="0" err="1" smtClean="0">
                <a:latin typeface="Arial Black" panose="020B0A04020102020204" pitchFamily="34" charset="0"/>
              </a:rPr>
              <a:t>моральныекачества</a:t>
            </a:r>
            <a:r>
              <a:rPr lang="ru-RU" sz="1200" dirty="0" smtClean="0">
                <a:latin typeface="Arial Black" panose="020B0A04020102020204" pitchFamily="34" charset="0"/>
              </a:rPr>
              <a:t> помогут достичь нужной цели. </a:t>
            </a:r>
          </a:p>
        </p:txBody>
      </p:sp>
    </p:spTree>
    <p:extLst>
      <p:ext uri="{BB962C8B-B14F-4D97-AF65-F5344CB8AC3E}">
        <p14:creationId xmlns:p14="http://schemas.microsoft.com/office/powerpoint/2010/main" val="36111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13</Words>
  <Application>Microsoft Office PowerPoint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2013-12-08T20:22:06Z</dcterms:created>
  <dcterms:modified xsi:type="dcterms:W3CDTF">2014-01-19T19:55:17Z</dcterms:modified>
</cp:coreProperties>
</file>