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7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9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1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1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1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7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0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0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0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6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9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72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500" y="946626"/>
            <a:ext cx="7962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Среди наиболее известных рассказов Гаршина можно </a:t>
            </a: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выделить такие как «Денщик и офицер», «Трус», «Происшествие», </a:t>
            </a: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«Надежда Николаевна», сказки «Лягушка-путешественница» </a:t>
            </a: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«То, чего не было».</a:t>
            </a:r>
          </a:p>
          <a:p>
            <a:pPr algn="just"/>
            <a:endParaRPr lang="ru-RU" sz="1600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Обладая особо острой впечатлительностью, Всеволод Михайлович всегда весьма болезненно реагировал на общественную несправедливость. Еще в 1880 году, потрясенный увиденной им смертной казнью молодого революционера, он тяжело заболел и около 2 лет провел в психиатрической лечебнице. Но до конца так и не излечился.</a:t>
            </a:r>
          </a:p>
          <a:p>
            <a:pPr algn="just"/>
            <a:endParaRPr lang="ru-RU" sz="1600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 время одного из припадков Гаршин покончил с собой - (19) </a:t>
            </a: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31 марта 1888 года он прыгнул с лестницы в пролёт и (24 марта) 5 апреля 1888 года от полученных травм скончался, не приходя в сознание. Писатель был похоронен на «Литераторских мостках» в Санкт-Петербурге.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3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100" y="1221740"/>
            <a:ext cx="1831440" cy="25255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8700" y="1166263"/>
            <a:ext cx="1943100" cy="2525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7500" y="165100"/>
            <a:ext cx="900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В библиотеке эти книги можно найти вот по таким обложкам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2434" y="4036905"/>
            <a:ext cx="1843566" cy="22775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2659" y="1240337"/>
            <a:ext cx="1827191" cy="22201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4036905"/>
            <a:ext cx="1943100" cy="22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300" y="2540655"/>
            <a:ext cx="2032000" cy="144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100" y="196671"/>
            <a:ext cx="980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Впервые произведение "Лягушка-путешественница" было напечатано в седьмом выпуске детского журнала "Родник" в 1887 году, незадолго до смерти автора. По сути, это последнее сочинение Всеволода Михайловича Гаршина.</a:t>
            </a:r>
            <a:endParaRPr lang="ru-RU" sz="2000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44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2013-12-08T20:22:06Z</dcterms:created>
  <dcterms:modified xsi:type="dcterms:W3CDTF">2014-01-19T19:54:42Z</dcterms:modified>
</cp:coreProperties>
</file>