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64305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  <a:t>ЛЮБЛЮ  БЕРЕЗКУ</a:t>
            </a:r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  <a:t>РУССКУЮ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214818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Батырева Наталья Геннадьевна</a:t>
            </a:r>
          </a:p>
          <a:p>
            <a:pPr algn="r"/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гт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Междуреченский</a:t>
            </a:r>
          </a:p>
          <a:p>
            <a:pPr algn="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оспитатель МБДОУ</a:t>
            </a:r>
          </a:p>
          <a:p>
            <a:pPr algn="r"/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/с «Красная шапочка»,</a:t>
            </a:r>
          </a:p>
          <a:p>
            <a:pPr algn="r"/>
            <a:r>
              <a:rPr lang="en-029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</a:t>
            </a:r>
          </a:p>
          <a:p>
            <a:pPr algn="r"/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Ч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3116"/>
            <a:ext cx="2943231" cy="311865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ГОРЯЩАЯ ЛУЧ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239914"/>
            <a:ext cx="3357586" cy="487616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214554"/>
            <a:ext cx="3500462" cy="262534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ПЕЧК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071546"/>
            <a:ext cx="4000528" cy="533089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85926"/>
            <a:ext cx="3581409" cy="296168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ПОЧКИ ЛЕКАРСТ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071678"/>
            <a:ext cx="4399782" cy="324326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ЕС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2071678"/>
            <a:ext cx="2786081" cy="285809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ИЗ БЕРЕСТЫ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785794"/>
            <a:ext cx="2214578" cy="218135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ИЗ БЕРЕСТЫ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143248"/>
            <a:ext cx="1847273" cy="184727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ИЗДЕЛИЯ БЕРЕСТА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000504"/>
            <a:ext cx="2500330" cy="187524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ГО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643050"/>
            <a:ext cx="4019556" cy="297834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ВЕ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643050"/>
            <a:ext cx="3309942" cy="345385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ТРУШ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142984"/>
            <a:ext cx="3907578" cy="4601955"/>
          </a:xfrm>
          <a:prstGeom prst="rect">
            <a:avLst/>
          </a:prstGeom>
          <a:scene3d>
            <a:camera prst="isometricBottomDown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ЕЗКА ОД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428736"/>
            <a:ext cx="4214825" cy="4718951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РЕЗКА ОД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500174"/>
            <a:ext cx="3929073" cy="4399021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ЫШ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714488"/>
            <a:ext cx="3071834" cy="3304769"/>
          </a:xfrm>
          <a:prstGeom prst="rect">
            <a:avLst/>
          </a:prstGeom>
        </p:spPr>
      </p:pic>
      <p:pic>
        <p:nvPicPr>
          <p:cNvPr id="3" name="Рисунок 2" descr="КОЛОКОЛЬЧИ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714488"/>
            <a:ext cx="2214578" cy="3118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Ш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714488"/>
            <a:ext cx="2395541" cy="3770222"/>
          </a:xfrm>
          <a:prstGeom prst="rect">
            <a:avLst/>
          </a:prstGeom>
        </p:spPr>
      </p:pic>
      <p:pic>
        <p:nvPicPr>
          <p:cNvPr id="3" name="Рисунок 2" descr="ЛОЖ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000240"/>
            <a:ext cx="3714776" cy="3051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ДВЕДЬ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4929222" cy="4929222"/>
          </a:xfrm>
          <a:prstGeom prst="rect">
            <a:avLst/>
          </a:prstGeom>
        </p:spPr>
      </p:pic>
      <p:pic>
        <p:nvPicPr>
          <p:cNvPr id="4" name="Рисунок 3" descr="БУБЕН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928802"/>
            <a:ext cx="3500462" cy="273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Я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500174"/>
            <a:ext cx="3429024" cy="4085646"/>
          </a:xfrm>
          <a:prstGeom prst="rect">
            <a:avLst/>
          </a:prstGeom>
        </p:spPr>
      </p:pic>
      <p:pic>
        <p:nvPicPr>
          <p:cNvPr id="3" name="Рисунок 2" descr="БАРАБАН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928802"/>
            <a:ext cx="307183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ЯСК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285860"/>
            <a:ext cx="4572032" cy="4651696"/>
          </a:xfrm>
          <a:prstGeom prst="rect">
            <a:avLst/>
          </a:prstGeom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РЕЖ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143116"/>
            <a:ext cx="3814780" cy="295783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РОСЛЬ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714488"/>
            <a:ext cx="4976834" cy="373262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18</Words>
  <PresentationFormat>Экран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ЛЮБЛЮ  БЕРЕЗКУ РУССКУЮ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ЛЮБЛЮ БЕРЕЗКУ РУССКУЮ</dc:title>
  <dc:creator>Натали</dc:creator>
  <cp:lastModifiedBy>Натали</cp:lastModifiedBy>
  <cp:revision>11</cp:revision>
  <dcterms:created xsi:type="dcterms:W3CDTF">2014-03-26T14:39:38Z</dcterms:created>
  <dcterms:modified xsi:type="dcterms:W3CDTF">2014-03-26T16:30:05Z</dcterms:modified>
</cp:coreProperties>
</file>