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Ivan_Nikitin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293096"/>
            <a:ext cx="3763962" cy="18722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Якушевская Елена Алексеевна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836712"/>
            <a:ext cx="6120680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Муниципальное бюджетное общеобразовательное учреждение основная общеобразовательная школа №16 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с.Гыршелун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Иван </a:t>
            </a:r>
            <a:r>
              <a:rPr lang="ru-RU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Саввич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 Никитин  «Утро»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ru-RU" dirty="0" smtClean="0"/>
              <a:t>Иван </a:t>
            </a:r>
            <a:r>
              <a:rPr lang="ru-RU" dirty="0" err="1" smtClean="0"/>
              <a:t>Саввич</a:t>
            </a:r>
            <a:r>
              <a:rPr lang="ru-RU" dirty="0" smtClean="0"/>
              <a:t> Никитин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29563" y="1196752"/>
            <a:ext cx="32848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(1824-1861)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5" descr="Ivan Nikit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9" y="1844824"/>
            <a:ext cx="374441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6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980728"/>
            <a:ext cx="756084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Родился в Воронеже в семье купца и владельца небольшого </a:t>
            </a:r>
            <a:r>
              <a:rPr lang="ru-RU" sz="2000" dirty="0" err="1"/>
              <a:t>воско</a:t>
            </a:r>
            <a:r>
              <a:rPr lang="ru-RU" sz="2000" dirty="0"/>
              <a:t>-белильного завода. В восьмилетнем возрасте он поступил в духовное училище, затем в Воронежскую семинарию, где у него пробудился интерес к литературе, он зачитывался Жуковским, Пушкиным и Кольцовым, которые стали любимыми его поэтами. Никитин мечтал поступить в университет, но разорение отца не позволило ему кончить даже семинарии, из которой он ушел в 1843, чтобы помогать семье. Завод был продан на уплату долгов, и вместо него отец приобрел полуразвалившийся постоялый двор, управлять которым начал Никитин. В письме о своей жизни в это время он рассказывал: “Любовь к родной литературе, к родному русскому слову не угасала во мне... Сердце мое обливалось кровью от грязных сцен; но, с помощью доброй воли, я не развратил своей души. Найдя свободную минуту, я уходил в какой-нибудь отдаленный уголок моего дома. Там я знакомился с тем, что составляет гордость человечества, там я слагал скромный стих, просившийся у меня из сердца”.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4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028343"/>
            <a:ext cx="6552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Ранние стихи Никитина относятся к 1849 — 54. Первое появившееся в печати (21 ноября в “Воронежских губернских ведомостях”) стихотворение “Русь” было перепечатано многими газетами и принесло Никитину известность. В 1856 появился сборник его стихотворений.</a:t>
            </a:r>
          </a:p>
          <a:p>
            <a:endParaRPr lang="ru-RU" sz="2000" dirty="0"/>
          </a:p>
          <a:p>
            <a:r>
              <a:rPr lang="ru-RU" sz="2000" dirty="0"/>
              <a:t>В 1859 Никитин открыл книжный магазин с целью способствовать просвещению молодежи. Тяжелая жизнь, нужда, бесконечные хлопоты и огорчения, доставляемые отцом, впавшим с горя в запой, напряженные занятия поэзией в свободные от дел минуты — все это подорвало силы Никитина. Он умирает от чахотки.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Памятник И. С. Никитину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184748" cy="409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80284" y="1052736"/>
            <a:ext cx="53285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Это </a:t>
            </a:r>
            <a:r>
              <a:rPr lang="ru-RU" sz="1600" dirty="0"/>
              <a:t>народный поэт и патриот Иван </a:t>
            </a:r>
            <a:r>
              <a:rPr lang="ru-RU" sz="1600" dirty="0" err="1"/>
              <a:t>Саввич</a:t>
            </a:r>
            <a:r>
              <a:rPr lang="ru-RU" sz="1600" dirty="0"/>
              <a:t> Никитин, который жил в Воронеже в 19 веке. Никитин очень любил Россию, свой родной город Воронеж. Большинство стихотворений поэта посвящены России, Воронежу, природе родного края, русскому человеку и его загадочной душе. Иван Никитин принимал активное участие в жизни родного города. Он создал центр культурной жизни Воронежа – книжный магазин, где вскоре открылась публичная библиотека. Там любили собираться студенты, артисты, писатели, поэты, художники.</a:t>
            </a:r>
          </a:p>
          <a:p>
            <a:endParaRPr lang="ru-RU" sz="1600" dirty="0"/>
          </a:p>
          <a:p>
            <a:r>
              <a:rPr lang="ru-RU" sz="1600" dirty="0"/>
              <a:t>Памятник расположен на небольшой площади, названной в честь поэта «Никитинской». С правой стороны от памятника находится кинотеатр «Пролетарий» — один из самых старых кинотеатров Воронежа. На высоком пьедестале находится фигура воронежского поэта. Никитин запечатлен сидящим на камне. Его вид, задумчивый, грустный заставляет зрителя присоединиться к мыслям поэта. Его руки безжизненно лежат на коленях, голова опущена на грудь. Поистине гениальное творение скульптора порождает в головах посетителей Никитинской площади только вопросы: «О чем думает этот человек?»</a:t>
            </a:r>
          </a:p>
        </p:txBody>
      </p:sp>
    </p:spTree>
    <p:extLst>
      <p:ext uri="{BB962C8B-B14F-4D97-AF65-F5344CB8AC3E}">
        <p14:creationId xmlns:p14="http://schemas.microsoft.com/office/powerpoint/2010/main" val="37763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85584" cy="576064"/>
          </a:xfrm>
        </p:spPr>
        <p:txBody>
          <a:bodyPr>
            <a:normAutofit fontScale="90000"/>
          </a:bodyPr>
          <a:lstStyle/>
          <a:p>
            <a:r>
              <a:rPr lang="ru-RU" dirty="0"/>
              <a:t>Дом-музей </a:t>
            </a:r>
            <a:r>
              <a:rPr lang="ru-RU" dirty="0" err="1"/>
              <a:t>И.С.Никитина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196752"/>
            <a:ext cx="6840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Дом-музей в настоящее время восстановлен в том виде, в каком был при жизни поэта. Усадьба расположена на месте постоялого двора, содержателем которого был Иван </a:t>
            </a:r>
            <a:r>
              <a:rPr lang="ru-RU" dirty="0" err="1"/>
              <a:t>Саввич</a:t>
            </a:r>
            <a:r>
              <a:rPr lang="ru-RU" dirty="0"/>
              <a:t> Никитин (1824-1861). Дом был построен в 1846 году. Поэт прожил в нем 15 лет. После смерти Никитина дом переходил от одного хозяина к другому. В 1922 году дом и усадьба были национализированы, и в 1924 году в доме, принадлежавшем семейству Никитиных, был основан «Музей литературы края им. </a:t>
            </a:r>
            <a:r>
              <a:rPr lang="ru-RU" dirty="0" err="1"/>
              <a:t>И.С.Никитина</a:t>
            </a:r>
            <a:r>
              <a:rPr lang="ru-RU" dirty="0"/>
              <a:t>». Позже, в 1953 году, он был переименован в «Дом-музей </a:t>
            </a:r>
            <a:r>
              <a:rPr lang="ru-RU" dirty="0" err="1"/>
              <a:t>И.С.Никитина</a:t>
            </a:r>
            <a:r>
              <a:rPr lang="ru-RU" dirty="0"/>
              <a:t>». В годы Великой Отечественной войны часть экспозиции была эвакуирована в Елабугу, оставшаяся часть бесследно пропала. Сегодня в музее представлены личные вещи писателя, а также материалы о жизни и творчестве не только </a:t>
            </a:r>
            <a:r>
              <a:rPr lang="ru-RU" dirty="0" err="1"/>
              <a:t>И.С.Никитина</a:t>
            </a:r>
            <a:r>
              <a:rPr lang="ru-RU" dirty="0"/>
              <a:t>, но и других писателей Воронежского края – </a:t>
            </a:r>
            <a:r>
              <a:rPr lang="ru-RU" dirty="0" err="1"/>
              <a:t>А.В.Кольцова</a:t>
            </a:r>
            <a:r>
              <a:rPr lang="ru-RU" dirty="0"/>
              <a:t>, </a:t>
            </a:r>
            <a:r>
              <a:rPr lang="ru-RU" dirty="0" err="1"/>
              <a:t>А.И.Эртеля</a:t>
            </a:r>
            <a:r>
              <a:rPr lang="ru-RU" dirty="0"/>
              <a:t>, </a:t>
            </a:r>
            <a:r>
              <a:rPr lang="ru-RU" dirty="0" err="1"/>
              <a:t>Е.М.Милицыной</a:t>
            </a:r>
            <a:r>
              <a:rPr lang="ru-RU" dirty="0"/>
              <a:t>. </a:t>
            </a:r>
          </a:p>
          <a:p>
            <a:r>
              <a:rPr lang="ru-RU" dirty="0"/>
              <a:t>Адрес: 394000, Воронежская область, г. Воронеж, ул. Никитинская, 19</a:t>
            </a:r>
          </a:p>
        </p:txBody>
      </p:sp>
    </p:spTree>
    <p:extLst>
      <p:ext uri="{BB962C8B-B14F-4D97-AF65-F5344CB8AC3E}">
        <p14:creationId xmlns:p14="http://schemas.microsoft.com/office/powerpoint/2010/main" val="2127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14" y="548681"/>
            <a:ext cx="6369701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3982169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132856"/>
            <a:ext cx="3456384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646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Иван Саввич Никитин</vt:lpstr>
      <vt:lpstr>Презентация PowerPoint</vt:lpstr>
      <vt:lpstr>Презентация PowerPoint</vt:lpstr>
      <vt:lpstr>Памятник И. С. Никитину</vt:lpstr>
      <vt:lpstr>Дом-музей И.С.Никитина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5</cp:revision>
  <dcterms:created xsi:type="dcterms:W3CDTF">2013-08-17T08:34:50Z</dcterms:created>
  <dcterms:modified xsi:type="dcterms:W3CDTF">2014-01-21T17:44:53Z</dcterms:modified>
</cp:coreProperties>
</file>