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B55789-14FE-4FCE-839C-E19170A0CD02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9A51D0-70B2-438D-BD56-F99011B4834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rbaku.com/index.php5/%C0%F5%F3%ED%E4%EE%E2%E0_%C0%EB%EB%E0_-_%EF%EE%FD%F2,_%E4%F0%E0%EC%E0%F2%F3%F0%E3,_%F1%F6%E5%ED%E0%F0%E8%F1%F2#cite_note-1" TargetMode="External"/><Relationship Id="rId2" Type="http://schemas.openxmlformats.org/officeDocument/2006/relationships/hyperlink" Target="http://www.ourbaku.com/index.php5/%C0%F5%F3%ED%E4%EE%E2%E0_%C0%EB%EB%E0_-_%EF%EE%FD%F2,_%E4%F0%E0%EC%E0%F2%F3%F0%E3,_%F1%F6%E5%ED%E0%F0%E8%F1%F2#cite_note-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7406640" cy="1472184"/>
          </a:xfrm>
        </p:spPr>
        <p:txBody>
          <a:bodyPr>
            <a:noAutofit/>
          </a:bodyPr>
          <a:lstStyle/>
          <a:p>
            <a:r>
              <a:rPr lang="ru-RU" sz="2800" b="1" dirty="0"/>
              <a:t>Ахундова Алла - поэт, драматург, сценарист</a:t>
            </a:r>
            <a:br>
              <a:rPr lang="ru-RU" sz="2800" b="1" dirty="0"/>
            </a:br>
            <a:r>
              <a:rPr lang="ru-RU" sz="2800" i="1" dirty="0"/>
              <a:t>«А где начало, где основа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Москвы без края и конца?..»</a:t>
            </a: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&amp;Acy;&amp;khcy;&amp;ucy;&amp;ncy;&amp;dcy;&amp;ocy;&amp;vcy;&amp;acy; &amp;Acy;&amp;lcy;&amp;lcy;&amp;acy;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48880"/>
            <a:ext cx="2520280" cy="354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1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Родилась в Москве в семье служащих. </a:t>
            </a:r>
            <a:br>
              <a:rPr lang="ru-RU" dirty="0"/>
            </a:br>
            <a:r>
              <a:rPr lang="ru-RU" dirty="0"/>
              <a:t>Окончила Литинститут (1964) и Высшие сценарные курсы (1967).</a:t>
            </a:r>
            <a:br>
              <a:rPr lang="ru-RU" dirty="0"/>
            </a:br>
            <a:r>
              <a:rPr lang="ru-RU" dirty="0"/>
              <a:t>Печатается как поэт с 1957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Член СП СССР (1969), СК СССР (1971).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Сценарист.</a:t>
            </a:r>
            <a:br>
              <a:rPr lang="ru-RU" dirty="0"/>
            </a:br>
            <a:r>
              <a:rPr lang="ru-RU" dirty="0"/>
              <a:t>Заслуженный деятель искусств Азербайджанской ССР. Лауреат Государственной премии Азербайджанской ССР. Драматург </a:t>
            </a:r>
            <a:r>
              <a:rPr lang="ru-RU" baseline="30000" dirty="0">
                <a:hlinkClick r:id="rId3"/>
              </a:rPr>
              <a:t>[2]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К юбилею поэта в 2009 году в Москве вышло «Избранное» Аллы Ахундовой в семи книжках. </a:t>
            </a:r>
          </a:p>
        </p:txBody>
      </p:sp>
    </p:spTree>
    <p:extLst>
      <p:ext uri="{BB962C8B-B14F-4D97-AF65-F5344CB8AC3E}">
        <p14:creationId xmlns:p14="http://schemas.microsoft.com/office/powerpoint/2010/main" val="183355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5760640" cy="588072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Откуда этот дар – быть </a:t>
            </a:r>
            <a:r>
              <a:rPr lang="ru-RU" dirty="0" err="1"/>
              <a:t>всечеловеком</a:t>
            </a:r>
            <a:r>
              <a:rPr lang="ru-RU" dirty="0"/>
              <a:t>? Как удается удержаться на тонкой грани бытия «здесь и везде»? </a:t>
            </a:r>
            <a:br>
              <a:rPr lang="ru-RU" dirty="0"/>
            </a:br>
            <a:r>
              <a:rPr lang="ru-RU" dirty="0"/>
              <a:t>В ответ на такой вопрос Ахундова лишь смеется: </a:t>
            </a:r>
          </a:p>
          <a:p>
            <a:r>
              <a:rPr lang="ru-RU" dirty="0"/>
              <a:t>«Не думаю, что удается… Да и главное здесь другое: если мне просто человеком удается быть, то это уже – ура! Большая радость и удача, просто быть Человеком…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 вообще, мои первые детские впечатления, те самые, которые впечатываются в тебя и остаются на всю жизнь: военная Москва, эвакуация, вагоны, в которых видны люди в бесконечных гипсах, бинтах…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эвакуации в 1943 году папа нас перевез в Баку, и до 48 года мы жили там, пока вновь не вернулись в Москву. Все это я помню довольно отчетливо.</a:t>
            </a:r>
            <a:br>
              <a:rPr lang="ru-RU" dirty="0"/>
            </a:br>
            <a:r>
              <a:rPr lang="ru-RU" dirty="0"/>
              <a:t>По природе своей – две крови- я, видно, призвана совмещать культуры… Для меня это естественно…</a:t>
            </a:r>
          </a:p>
        </p:txBody>
      </p:sp>
      <p:pic>
        <p:nvPicPr>
          <p:cNvPr id="2050" name="Picture 2" descr="&amp;Acy;&amp;khcy;&amp;ucy;&amp;ncy;&amp;dcy;&amp;ocy;&amp;vcy;&amp;acy; &amp;Acy;&amp;lcy;&amp;lcy;&amp;acy;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520280" cy="322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03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596926"/>
              </p:ext>
            </p:extLst>
          </p:nvPr>
        </p:nvGraphicFramePr>
        <p:xfrm>
          <a:off x="179512" y="116632"/>
          <a:ext cx="7200800" cy="6705600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450912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АЛЛА АХУНДОВА</a:t>
                      </a:r>
                    </a:p>
                    <a:p>
                      <a:pPr algn="ctr"/>
                      <a:r>
                        <a:rPr lang="ru-RU" sz="2400" dirty="0"/>
                        <a:t>Алла </a:t>
                      </a:r>
                      <a:r>
                        <a:rPr lang="ru-RU" sz="2400" dirty="0" err="1"/>
                        <a:t>Нуриевна</a:t>
                      </a:r>
                      <a:r>
                        <a:rPr lang="ru-RU" sz="2400" dirty="0"/>
                        <a:t> Ахундова - поэтесса, сценарист. Родилась 27 октября 1939 года в Москве в семье служащих. Окончила Литературный институт в 1964 г. и Высшие сценарные курсы в 1967 г. Печатается как поэт с 1957 г. Автор стихотворных сборников "Белый свет" (Баку, 1970), "Воскресный сад" (М., "Сов. писатель", 1987), "Ступеньки" (М., "Детская лит-</a:t>
                      </a:r>
                      <a:r>
                        <a:rPr lang="ru-RU" sz="2400" dirty="0" err="1"/>
                        <a:t>ра</a:t>
                      </a:r>
                      <a:r>
                        <a:rPr lang="ru-RU" sz="2400" dirty="0"/>
                        <a:t>", 1989), "Открытки с видами" (М., "Стилистика", 1999). Выпустила книги прозы: "Хлеб поровну" (Баку, 1983), "</a:t>
                      </a:r>
                      <a:r>
                        <a:rPr lang="ru-RU" sz="3200" dirty="0"/>
                        <a:t>Выражение</a:t>
                      </a:r>
                      <a:r>
                        <a:rPr lang="ru-RU" sz="2400" dirty="0"/>
                        <a:t> лица. Пять повестей" (М., 1984). Переводила эпос древних тюрков, англ., араб., груз, поэзию ("ДН", 1989, № 9). </a:t>
                      </a:r>
                      <a:br>
                        <a:rPr lang="ru-RU" sz="2400" dirty="0"/>
                      </a:br>
                      <a:r>
                        <a:rPr lang="ru-RU" sz="2400" dirty="0"/>
                        <a:t>Стихи Аллы Ахундовой переведены на английский, румынский, французский, японский языки. А. Ахундова - Заслуженный деятель искусств РСФСР, Лауреат Государственной премии Азербайджанской ССР (1970).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Алла Ахунд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42875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275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173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Ахундова Алла - поэт, драматург, сценарист «А где начало, где основа Москвы без края и конца?..» 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Ахундова Алла - поэт, драматург, сценарист «А где начало, где основа Москвы без края и конца?..»  </dc:title>
  <dc:creator>mama</dc:creator>
  <cp:lastModifiedBy>mama</cp:lastModifiedBy>
  <cp:revision>1</cp:revision>
  <dcterms:created xsi:type="dcterms:W3CDTF">2014-01-21T15:41:50Z</dcterms:created>
  <dcterms:modified xsi:type="dcterms:W3CDTF">2014-01-21T15:47:55Z</dcterms:modified>
</cp:coreProperties>
</file>