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68" r:id="rId3"/>
    <p:sldId id="257" r:id="rId4"/>
    <p:sldId id="260" r:id="rId5"/>
    <p:sldId id="262" r:id="rId6"/>
    <p:sldId id="258" r:id="rId7"/>
    <p:sldId id="264" r:id="rId8"/>
    <p:sldId id="274" r:id="rId9"/>
    <p:sldId id="276" r:id="rId10"/>
    <p:sldId id="265" r:id="rId11"/>
    <p:sldId id="266" r:id="rId12"/>
    <p:sldId id="259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  <a:srgbClr val="FEE8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F585C9-A9EF-4A60-B255-B7999C1E32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48F41-FC29-4F4D-AD9F-48598D6535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78463-290C-4F18-9E64-24CBE47A6B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55BFB-E3AE-4C75-9DE9-BC840E1C94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20D8-BB1C-4387-B1A6-CD9C34171B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5CDFC-9335-42A5-A17B-29961DC530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3B022-D06F-4753-B076-E781882259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E384D-4C6A-40BA-B964-73502401DE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8E36D-B62C-477B-99CF-4245BC5E6B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3DD13-AA60-4C18-BDF3-3A7C1022A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10103-7142-4489-88FC-E31320E201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000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0B82423-4B6A-4D91-B16B-24FEB23EC92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 advTm="28000">
    <p:cover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0"/>
            <a:ext cx="3924300" cy="1828800"/>
          </a:xfrm>
        </p:spPr>
        <p:txBody>
          <a:bodyPr/>
          <a:lstStyle/>
          <a:p>
            <a:r>
              <a:rPr lang="ru-RU" dirty="0">
                <a:solidFill>
                  <a:srgbClr val="FF3300"/>
                </a:solidFill>
                <a:latin typeface="Arial Black" pitchFamily="34" charset="0"/>
              </a:rPr>
              <a:t>Николай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708400" y="0"/>
            <a:ext cx="5219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Николаевич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35150" y="981075"/>
            <a:ext cx="5041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Носов</a:t>
            </a:r>
          </a:p>
        </p:txBody>
      </p:sp>
      <p:pic>
        <p:nvPicPr>
          <p:cNvPr id="2055" name="Picture 7" descr="945375795_to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916113"/>
            <a:ext cx="39592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9" name="Picture 11" descr="123123 001"/>
          <p:cNvPicPr>
            <a:picLocks noChangeAspect="1" noChangeArrowheads="1"/>
          </p:cNvPicPr>
          <p:nvPr/>
        </p:nvPicPr>
        <p:blipFill>
          <a:blip r:embed="rId2" cstate="screen">
            <a:lum bright="-36000" contrast="30000"/>
          </a:blip>
          <a:srcRect/>
          <a:stretch>
            <a:fillRect/>
          </a:stretch>
        </p:blipFill>
        <p:spPr bwMode="auto">
          <a:xfrm>
            <a:off x="179388" y="260350"/>
            <a:ext cx="2884487" cy="3933825"/>
          </a:xfrm>
          <a:prstGeom prst="rect">
            <a:avLst/>
          </a:prstGeom>
          <a:noFill/>
        </p:spPr>
      </p:pic>
      <p:pic>
        <p:nvPicPr>
          <p:cNvPr id="73732" name="Picture 4" descr="Nosov_NV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852738"/>
            <a:ext cx="2859087" cy="3744912"/>
          </a:xfrm>
          <a:prstGeom prst="rect">
            <a:avLst/>
          </a:prstGeom>
          <a:noFill/>
        </p:spPr>
      </p:pic>
      <p:pic>
        <p:nvPicPr>
          <p:cNvPr id="73734" name="Picture 6" descr="37-10-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916113"/>
            <a:ext cx="4462462" cy="4679950"/>
          </a:xfrm>
          <a:prstGeom prst="rect">
            <a:avLst/>
          </a:prstGeom>
          <a:noFill/>
        </p:spPr>
      </p:pic>
      <p:pic>
        <p:nvPicPr>
          <p:cNvPr id="73733" name="Picture 5" descr="imagegenerator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2627313" y="260350"/>
            <a:ext cx="2619375" cy="34575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2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6" name="Picture 4" descr="dd97062e18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5616575" cy="4810125"/>
          </a:xfrm>
          <a:prstGeom prst="rect">
            <a:avLst/>
          </a:prstGeom>
          <a:noFill/>
        </p:spPr>
      </p:pic>
      <p:pic>
        <p:nvPicPr>
          <p:cNvPr id="74757" name="Picture 5" descr="bf814ce94f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863" y="188913"/>
            <a:ext cx="5545137" cy="4749800"/>
          </a:xfrm>
          <a:prstGeom prst="rect">
            <a:avLst/>
          </a:prstGeom>
          <a:noFill/>
        </p:spPr>
      </p:pic>
      <p:pic>
        <p:nvPicPr>
          <p:cNvPr id="74759" name="Picture 7" descr="94969ff21e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2109788"/>
            <a:ext cx="5543550" cy="4748212"/>
          </a:xfrm>
          <a:prstGeom prst="rect">
            <a:avLst/>
          </a:prstGeom>
          <a:noFill/>
        </p:spPr>
      </p:pic>
      <p:pic>
        <p:nvPicPr>
          <p:cNvPr id="74761" name="Picture 9" descr="1183591563_pjataj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457450"/>
            <a:ext cx="5867400" cy="4400550"/>
          </a:xfrm>
          <a:prstGeom prst="rect">
            <a:avLst/>
          </a:prstGeom>
          <a:noFill/>
        </p:spPr>
      </p:pic>
      <p:pic>
        <p:nvPicPr>
          <p:cNvPr id="74760" name="Picture 8" descr="461762_20020830235158"/>
          <p:cNvPicPr>
            <a:picLocks noChangeAspect="1" noChangeArrowheads="1"/>
          </p:cNvPicPr>
          <p:nvPr/>
        </p:nvPicPr>
        <p:blipFill>
          <a:blip r:embed="rId6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179387" y="133350"/>
            <a:ext cx="8964613" cy="67246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3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8" name="Picture 12" descr="от9 016"/>
          <p:cNvPicPr>
            <a:picLocks noChangeAspect="1" noChangeArrowheads="1"/>
          </p:cNvPicPr>
          <p:nvPr/>
        </p:nvPicPr>
        <p:blipFill>
          <a:blip r:embed="rId2" cstate="screen">
            <a:lum bright="-30000" contrast="30000"/>
          </a:blip>
          <a:srcRect/>
          <a:stretch>
            <a:fillRect/>
          </a:stretch>
        </p:blipFill>
        <p:spPr bwMode="auto">
          <a:xfrm rot="-744792">
            <a:off x="6511925" y="265113"/>
            <a:ext cx="2159000" cy="3024187"/>
          </a:xfrm>
          <a:prstGeom prst="rect">
            <a:avLst/>
          </a:prstGeom>
          <a:noFill/>
        </p:spPr>
      </p:pic>
      <p:pic>
        <p:nvPicPr>
          <p:cNvPr id="65549" name="Picture 13" descr="от9 020"/>
          <p:cNvPicPr>
            <a:picLocks noChangeAspect="1" noChangeArrowheads="1"/>
          </p:cNvPicPr>
          <p:nvPr/>
        </p:nvPicPr>
        <p:blipFill>
          <a:blip r:embed="rId3" cstate="screen">
            <a:lum bright="-30000" contrast="24000"/>
          </a:blip>
          <a:srcRect/>
          <a:stretch>
            <a:fillRect/>
          </a:stretch>
        </p:blipFill>
        <p:spPr bwMode="auto">
          <a:xfrm rot="581502">
            <a:off x="388938" y="258763"/>
            <a:ext cx="2190750" cy="2925762"/>
          </a:xfrm>
          <a:prstGeom prst="rect">
            <a:avLst/>
          </a:prstGeom>
          <a:noFill/>
        </p:spPr>
      </p:pic>
      <p:pic>
        <p:nvPicPr>
          <p:cNvPr id="65550" name="Picture 14" descr="от9 024"/>
          <p:cNvPicPr>
            <a:picLocks noChangeAspect="1" noChangeArrowheads="1"/>
          </p:cNvPicPr>
          <p:nvPr/>
        </p:nvPicPr>
        <p:blipFill>
          <a:blip r:embed="rId4" cstate="screen">
            <a:lum bright="-36000" contrast="36000"/>
          </a:blip>
          <a:srcRect/>
          <a:stretch>
            <a:fillRect/>
          </a:stretch>
        </p:blipFill>
        <p:spPr bwMode="auto">
          <a:xfrm rot="871497">
            <a:off x="5740400" y="2981325"/>
            <a:ext cx="2663825" cy="3311525"/>
          </a:xfrm>
          <a:prstGeom prst="rect">
            <a:avLst/>
          </a:prstGeom>
          <a:noFill/>
        </p:spPr>
      </p:pic>
      <p:pic>
        <p:nvPicPr>
          <p:cNvPr id="65551" name="Picture 15" descr="от9 017"/>
          <p:cNvPicPr>
            <a:picLocks noChangeAspect="1" noChangeArrowheads="1"/>
          </p:cNvPicPr>
          <p:nvPr/>
        </p:nvPicPr>
        <p:blipFill>
          <a:blip r:embed="rId5" cstate="screen">
            <a:lum bright="-30000" contrast="30000"/>
          </a:blip>
          <a:srcRect b="-889"/>
          <a:stretch>
            <a:fillRect/>
          </a:stretch>
        </p:blipFill>
        <p:spPr bwMode="auto">
          <a:xfrm>
            <a:off x="3276600" y="981075"/>
            <a:ext cx="2303463" cy="3240088"/>
          </a:xfrm>
          <a:prstGeom prst="rect">
            <a:avLst/>
          </a:prstGeom>
          <a:noFill/>
        </p:spPr>
      </p:pic>
      <p:pic>
        <p:nvPicPr>
          <p:cNvPr id="65552" name="Picture 16" descr="от9 018"/>
          <p:cNvPicPr>
            <a:picLocks noChangeAspect="1" noChangeArrowheads="1"/>
          </p:cNvPicPr>
          <p:nvPr/>
        </p:nvPicPr>
        <p:blipFill>
          <a:blip r:embed="rId6" cstate="screen">
            <a:lum bright="-30000" contrast="24000"/>
          </a:blip>
          <a:srcRect/>
          <a:stretch>
            <a:fillRect/>
          </a:stretch>
        </p:blipFill>
        <p:spPr bwMode="auto">
          <a:xfrm rot="-1208759">
            <a:off x="684213" y="2930525"/>
            <a:ext cx="2592387" cy="35290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4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5664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2000" contrast="36000"/>
          </a:blip>
          <a:srcRect/>
          <a:stretch>
            <a:fillRect/>
          </a:stretch>
        </p:blipFill>
        <p:spPr>
          <a:xfrm>
            <a:off x="4572000" y="3573463"/>
            <a:ext cx="4033838" cy="3025775"/>
          </a:xfrm>
          <a:noFill/>
          <a:ln/>
        </p:spPr>
      </p:pic>
      <p:pic>
        <p:nvPicPr>
          <p:cNvPr id="75783" name="Picture 7" descr="от9 011"/>
          <p:cNvPicPr>
            <a:picLocks noChangeAspect="1" noChangeArrowheads="1"/>
          </p:cNvPicPr>
          <p:nvPr/>
        </p:nvPicPr>
        <p:blipFill>
          <a:blip r:embed="rId3" cstate="screen">
            <a:lum bright="-24000" contrast="48000"/>
          </a:blip>
          <a:srcRect/>
          <a:stretch>
            <a:fillRect/>
          </a:stretch>
        </p:blipFill>
        <p:spPr bwMode="auto">
          <a:xfrm>
            <a:off x="250825" y="260350"/>
            <a:ext cx="4032250" cy="5327650"/>
          </a:xfrm>
          <a:prstGeom prst="rect">
            <a:avLst/>
          </a:prstGeom>
          <a:noFill/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116013" y="5805488"/>
            <a:ext cx="22320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Н.Н.Носов</a:t>
            </a:r>
            <a:r>
              <a:rPr lang="ru-RU" sz="2000" b="1"/>
              <a:t> </a:t>
            </a:r>
          </a:p>
          <a:p>
            <a:pPr algn="ctr"/>
            <a:endParaRPr lang="ru-RU" sz="900" b="1"/>
          </a:p>
          <a:p>
            <a:pPr algn="ctr"/>
            <a:r>
              <a:rPr lang="ru-RU" sz="2000" b="1"/>
              <a:t>1908 - 1976</a:t>
            </a:r>
          </a:p>
        </p:txBody>
      </p:sp>
      <p:pic>
        <p:nvPicPr>
          <p:cNvPr id="75787" name="Picture 11" descr="от9 012"/>
          <p:cNvPicPr>
            <a:picLocks noChangeAspect="1" noChangeArrowheads="1"/>
          </p:cNvPicPr>
          <p:nvPr/>
        </p:nvPicPr>
        <p:blipFill>
          <a:blip r:embed="rId4" cstate="screen">
            <a:lum bright="-36000" contrast="48000"/>
          </a:blip>
          <a:srcRect/>
          <a:stretch>
            <a:fillRect/>
          </a:stretch>
        </p:blipFill>
        <p:spPr bwMode="auto">
          <a:xfrm rot="-509810">
            <a:off x="4211638" y="404813"/>
            <a:ext cx="1989137" cy="2736850"/>
          </a:xfrm>
          <a:prstGeom prst="rect">
            <a:avLst/>
          </a:prstGeom>
          <a:noFill/>
        </p:spPr>
      </p:pic>
      <p:pic>
        <p:nvPicPr>
          <p:cNvPr id="75786" name="Picture 10" descr="от9 021"/>
          <p:cNvPicPr>
            <a:picLocks noChangeAspect="1" noChangeArrowheads="1"/>
          </p:cNvPicPr>
          <p:nvPr/>
        </p:nvPicPr>
        <p:blipFill>
          <a:blip r:embed="rId5" cstate="screen">
            <a:lum bright="-24000" contrast="24000"/>
          </a:blip>
          <a:srcRect/>
          <a:stretch>
            <a:fillRect/>
          </a:stretch>
        </p:blipFill>
        <p:spPr bwMode="auto">
          <a:xfrm rot="-275828">
            <a:off x="4859338" y="333375"/>
            <a:ext cx="2105025" cy="2808288"/>
          </a:xfrm>
          <a:prstGeom prst="rect">
            <a:avLst/>
          </a:prstGeom>
          <a:noFill/>
        </p:spPr>
      </p:pic>
      <p:pic>
        <p:nvPicPr>
          <p:cNvPr id="75785" name="Picture 9" descr="от9 022"/>
          <p:cNvPicPr>
            <a:picLocks noChangeAspect="1" noChangeArrowheads="1"/>
          </p:cNvPicPr>
          <p:nvPr/>
        </p:nvPicPr>
        <p:blipFill>
          <a:blip r:embed="rId6" cstate="screen">
            <a:lum bright="-36000" contrast="30000"/>
          </a:blip>
          <a:srcRect/>
          <a:stretch>
            <a:fillRect/>
          </a:stretch>
        </p:blipFill>
        <p:spPr bwMode="auto">
          <a:xfrm>
            <a:off x="5580063" y="260350"/>
            <a:ext cx="2084387" cy="2951163"/>
          </a:xfrm>
          <a:prstGeom prst="rect">
            <a:avLst/>
          </a:prstGeom>
          <a:noFill/>
        </p:spPr>
      </p:pic>
      <p:pic>
        <p:nvPicPr>
          <p:cNvPr id="75788" name="Picture 12" descr="от9 013"/>
          <p:cNvPicPr>
            <a:picLocks noChangeAspect="1" noChangeArrowheads="1"/>
          </p:cNvPicPr>
          <p:nvPr/>
        </p:nvPicPr>
        <p:blipFill>
          <a:blip r:embed="rId7" cstate="screen">
            <a:lum bright="-36000" contrast="36000"/>
          </a:blip>
          <a:srcRect/>
          <a:stretch>
            <a:fillRect/>
          </a:stretch>
        </p:blipFill>
        <p:spPr bwMode="auto">
          <a:xfrm rot="350533">
            <a:off x="6156325" y="260350"/>
            <a:ext cx="2181225" cy="3024188"/>
          </a:xfrm>
          <a:prstGeom prst="rect">
            <a:avLst/>
          </a:prstGeom>
          <a:noFill/>
        </p:spPr>
      </p:pic>
      <p:pic>
        <p:nvPicPr>
          <p:cNvPr id="75790" name="Picture 14" descr="от9 014"/>
          <p:cNvPicPr>
            <a:picLocks noChangeAspect="1" noChangeArrowheads="1"/>
          </p:cNvPicPr>
          <p:nvPr/>
        </p:nvPicPr>
        <p:blipFill>
          <a:blip r:embed="rId8" cstate="screen">
            <a:lum bright="-42000" contrast="42000"/>
          </a:blip>
          <a:srcRect/>
          <a:stretch>
            <a:fillRect/>
          </a:stretch>
        </p:blipFill>
        <p:spPr bwMode="auto">
          <a:xfrm rot="705867">
            <a:off x="6588125" y="404813"/>
            <a:ext cx="2193925" cy="2952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2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 descr="от9 003"/>
          <p:cNvPicPr>
            <a:picLocks noChangeAspect="1" noChangeArrowheads="1"/>
          </p:cNvPicPr>
          <p:nvPr/>
        </p:nvPicPr>
        <p:blipFill>
          <a:blip r:embed="rId2" cstate="screen">
            <a:lum bright="-24000" contrast="54000"/>
          </a:blip>
          <a:srcRect/>
          <a:stretch>
            <a:fillRect/>
          </a:stretch>
        </p:blipFill>
        <p:spPr bwMode="auto">
          <a:xfrm>
            <a:off x="3203575" y="692150"/>
            <a:ext cx="2665413" cy="3960813"/>
          </a:xfrm>
          <a:prstGeom prst="rect">
            <a:avLst/>
          </a:prstGeom>
          <a:noFill/>
        </p:spPr>
      </p:pic>
      <p:pic>
        <p:nvPicPr>
          <p:cNvPr id="76807" name="Picture 7" descr="от9 001"/>
          <p:cNvPicPr>
            <a:picLocks noChangeAspect="1" noChangeArrowheads="1"/>
          </p:cNvPicPr>
          <p:nvPr/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6372225" y="2420938"/>
            <a:ext cx="2409825" cy="3168650"/>
          </a:xfrm>
          <a:prstGeom prst="rect">
            <a:avLst/>
          </a:prstGeom>
          <a:noFill/>
        </p:spPr>
      </p:pic>
      <p:pic>
        <p:nvPicPr>
          <p:cNvPr id="76808" name="Picture 8" descr="от9"/>
          <p:cNvPicPr>
            <a:picLocks noChangeAspect="1" noChangeArrowheads="1"/>
          </p:cNvPicPr>
          <p:nvPr/>
        </p:nvPicPr>
        <p:blipFill>
          <a:blip r:embed="rId4" cstate="print">
            <a:lum bright="-36000" contrast="48000"/>
          </a:blip>
          <a:srcRect/>
          <a:stretch>
            <a:fillRect/>
          </a:stretch>
        </p:blipFill>
        <p:spPr bwMode="auto">
          <a:xfrm>
            <a:off x="395288" y="2420938"/>
            <a:ext cx="2366962" cy="3313112"/>
          </a:xfrm>
          <a:prstGeom prst="rect">
            <a:avLst/>
          </a:prstGeom>
          <a:noFill/>
        </p:spPr>
      </p:pic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47663" y="5851525"/>
            <a:ext cx="2630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Варвара Петровна</a:t>
            </a:r>
          </a:p>
          <a:p>
            <a:pPr algn="ctr"/>
            <a:r>
              <a:rPr lang="ru-RU" sz="2000" b="1" dirty="0"/>
              <a:t>Носова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6178550" y="5780088"/>
            <a:ext cx="2681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Николай Петрович</a:t>
            </a:r>
          </a:p>
          <a:p>
            <a:pPr algn="ctr"/>
            <a:r>
              <a:rPr lang="ru-RU" sz="2000" b="1"/>
              <a:t>Носов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3775075" y="4916488"/>
            <a:ext cx="171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Коля Носов</a:t>
            </a:r>
          </a:p>
        </p:txBody>
      </p:sp>
    </p:spTree>
  </p:cSld>
  <p:clrMapOvr>
    <a:masterClrMapping/>
  </p:clrMapOvr>
  <p:transition spd="slow" advClick="0" advTm="28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/>
      <p:bldP spid="76810" grpId="0"/>
      <p:bldP spid="768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2" name="Picture 12" descr="123123"/>
          <p:cNvPicPr>
            <a:picLocks noChangeAspect="1" noChangeArrowheads="1"/>
          </p:cNvPicPr>
          <p:nvPr/>
        </p:nvPicPr>
        <p:blipFill>
          <a:blip r:embed="rId2" cstate="screen">
            <a:lum bright="-24000" contrast="42000"/>
          </a:blip>
          <a:srcRect/>
          <a:stretch>
            <a:fillRect/>
          </a:stretch>
        </p:blipFill>
        <p:spPr bwMode="auto">
          <a:xfrm>
            <a:off x="2484438" y="260350"/>
            <a:ext cx="4324350" cy="6264275"/>
          </a:xfrm>
          <a:prstGeom prst="rect">
            <a:avLst/>
          </a:prstGeom>
          <a:noFill/>
        </p:spPr>
      </p:pic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0" y="4581525"/>
            <a:ext cx="2492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Веселый дуэт</a:t>
            </a:r>
          </a:p>
          <a:p>
            <a:endParaRPr lang="ru-RU" sz="2000" b="1"/>
          </a:p>
          <a:p>
            <a:r>
              <a:rPr lang="ru-RU" sz="2000" b="1"/>
              <a:t>Н.Н.Носов</a:t>
            </a:r>
          </a:p>
          <a:p>
            <a:r>
              <a:rPr lang="ru-RU" sz="2000" b="1"/>
              <a:t>с внуком  Игорем</a:t>
            </a:r>
          </a:p>
        </p:txBody>
      </p:sp>
    </p:spTree>
  </p:cSld>
  <p:clrMapOvr>
    <a:masterClrMapping/>
  </p:clrMapOvr>
  <p:transition spd="slow" advClick="0" advTm="28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p-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333375"/>
            <a:ext cx="4962525" cy="6524625"/>
          </a:xfrm>
          <a:noFill/>
          <a:ln/>
        </p:spPr>
      </p:pic>
      <p:pic>
        <p:nvPicPr>
          <p:cNvPr id="66568" name="Picture 8" descr="от9 006"/>
          <p:cNvPicPr>
            <a:picLocks noChangeAspect="1" noChangeArrowheads="1"/>
          </p:cNvPicPr>
          <p:nvPr/>
        </p:nvPicPr>
        <p:blipFill>
          <a:blip r:embed="rId3" cstate="screen">
            <a:lum bright="-24000" contrast="48000"/>
          </a:blip>
          <a:srcRect/>
          <a:stretch>
            <a:fillRect/>
          </a:stretch>
        </p:blipFill>
        <p:spPr bwMode="auto">
          <a:xfrm>
            <a:off x="323850" y="333375"/>
            <a:ext cx="2519363" cy="3240088"/>
          </a:xfrm>
          <a:prstGeom prst="rect">
            <a:avLst/>
          </a:prstGeom>
          <a:noFill/>
        </p:spPr>
      </p:pic>
      <p:pic>
        <p:nvPicPr>
          <p:cNvPr id="66569" name="Picture 9" descr="от9 009"/>
          <p:cNvPicPr>
            <a:picLocks noChangeAspect="1" noChangeArrowheads="1"/>
          </p:cNvPicPr>
          <p:nvPr/>
        </p:nvPicPr>
        <p:blipFill>
          <a:blip r:embed="rId4" cstate="screen">
            <a:lum bright="-42000" contrast="48000"/>
          </a:blip>
          <a:srcRect/>
          <a:stretch>
            <a:fillRect/>
          </a:stretch>
        </p:blipFill>
        <p:spPr bwMode="auto">
          <a:xfrm>
            <a:off x="5940425" y="4005263"/>
            <a:ext cx="2952750" cy="2663825"/>
          </a:xfrm>
          <a:prstGeom prst="rect">
            <a:avLst/>
          </a:prstGeom>
          <a:noFill/>
        </p:spPr>
      </p:pic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0" y="3716338"/>
            <a:ext cx="197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Н.Носов на даче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877050" y="3043238"/>
            <a:ext cx="2163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Н.Носов</a:t>
            </a:r>
          </a:p>
          <a:p>
            <a:r>
              <a:rPr lang="ru-RU" sz="2000" b="1"/>
              <a:t> и К.Чуковский</a:t>
            </a:r>
          </a:p>
        </p:txBody>
      </p:sp>
    </p:spTree>
  </p:cSld>
  <p:clrMapOvr>
    <a:masterClrMapping/>
  </p:clrMapOvr>
  <p:transition spd="slow" advClick="0" advTm="28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/>
      <p:bldP spid="665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64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268413"/>
            <a:ext cx="6048375" cy="5368925"/>
          </a:xfrm>
          <a:noFill/>
          <a:ln/>
        </p:spPr>
      </p:pic>
      <p:pic>
        <p:nvPicPr>
          <p:cNvPr id="68616" name="Picture 8" descr="от9 005"/>
          <p:cNvPicPr>
            <a:picLocks noChangeAspect="1" noChangeArrowheads="1"/>
          </p:cNvPicPr>
          <p:nvPr/>
        </p:nvPicPr>
        <p:blipFill>
          <a:blip r:embed="rId3" cstate="screen">
            <a:lum bright="-18000" contrast="36000"/>
          </a:blip>
          <a:srcRect/>
          <a:stretch>
            <a:fillRect/>
          </a:stretch>
        </p:blipFill>
        <p:spPr bwMode="auto">
          <a:xfrm>
            <a:off x="6084888" y="260350"/>
            <a:ext cx="2808287" cy="4248150"/>
          </a:xfrm>
          <a:prstGeom prst="rect">
            <a:avLst/>
          </a:prstGeom>
          <a:noFill/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403350" y="549275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Н.Н.Носов за работой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411913" y="4843463"/>
            <a:ext cx="231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Н.Н.Носов </a:t>
            </a:r>
          </a:p>
          <a:p>
            <a:pPr algn="ctr"/>
            <a:r>
              <a:rPr lang="ru-RU" sz="2000" b="1"/>
              <a:t>с сыном Петром</a:t>
            </a:r>
          </a:p>
        </p:txBody>
      </p:sp>
    </p:spTree>
  </p:cSld>
  <p:clrMapOvr>
    <a:masterClrMapping/>
  </p:clrMapOvr>
  <p:transition spd="slow" advClick="0" advTm="28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  <p:bldP spid="686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10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92150"/>
            <a:ext cx="5903913" cy="5408613"/>
          </a:xfrm>
          <a:prstGeom prst="rect">
            <a:avLst/>
          </a:prstGeom>
          <a:noFill/>
        </p:spPr>
      </p:pic>
      <p:pic>
        <p:nvPicPr>
          <p:cNvPr id="64519" name="Picture 7" descr="Nosov_NV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924050" cy="2520950"/>
          </a:xfrm>
          <a:prstGeom prst="rect">
            <a:avLst/>
          </a:prstGeom>
          <a:noFill/>
        </p:spPr>
      </p:pic>
      <p:pic>
        <p:nvPicPr>
          <p:cNvPr id="64521" name="Picture 9" descr="_540000006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933825"/>
            <a:ext cx="1965325" cy="2652713"/>
          </a:xfrm>
          <a:prstGeom prst="rect">
            <a:avLst/>
          </a:prstGeom>
          <a:noFill/>
        </p:spPr>
      </p:pic>
      <p:pic>
        <p:nvPicPr>
          <p:cNvPr id="64522" name="Picture 10" descr="91749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88913"/>
            <a:ext cx="1839913" cy="2781300"/>
          </a:xfrm>
          <a:prstGeom prst="rect">
            <a:avLst/>
          </a:prstGeom>
          <a:noFill/>
        </p:spPr>
      </p:pic>
      <p:pic>
        <p:nvPicPr>
          <p:cNvPr id="64520" name="Picture 8" descr="Nosov-Bolshaya_kniga_rasskaz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076700"/>
            <a:ext cx="1933575" cy="2590800"/>
          </a:xfrm>
          <a:prstGeom prst="rect">
            <a:avLst/>
          </a:prstGeom>
          <a:noFill/>
        </p:spPr>
      </p:pic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2339975" y="6165850"/>
            <a:ext cx="442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Н.Н.Носов с юными читателями</a:t>
            </a:r>
          </a:p>
        </p:txBody>
      </p:sp>
    </p:spTree>
  </p:cSld>
  <p:clrMapOvr>
    <a:masterClrMapping/>
  </p:clrMapOvr>
  <p:transition spd="slow" advClick="0" advTm="28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book35111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3635375" y="3500438"/>
            <a:ext cx="2095500" cy="3162300"/>
          </a:xfrm>
          <a:prstGeom prst="rect">
            <a:avLst/>
          </a:prstGeom>
          <a:noFill/>
        </p:spPr>
      </p:pic>
      <p:pic>
        <p:nvPicPr>
          <p:cNvPr id="72709" name="Picture 5" descr="9785180006912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395288" y="333375"/>
            <a:ext cx="2070100" cy="2879725"/>
          </a:xfrm>
          <a:prstGeom prst="rect">
            <a:avLst/>
          </a:prstGeom>
          <a:noFill/>
        </p:spPr>
      </p:pic>
      <p:pic>
        <p:nvPicPr>
          <p:cNvPr id="72710" name="Picture 6" descr="9132506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6300788" y="188913"/>
            <a:ext cx="2524125" cy="3852862"/>
          </a:xfrm>
          <a:prstGeom prst="rect">
            <a:avLst/>
          </a:prstGeom>
          <a:noFill/>
        </p:spPr>
      </p:pic>
      <p:pic>
        <p:nvPicPr>
          <p:cNvPr id="72711" name="Picture 7" descr="Club_934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188913"/>
            <a:ext cx="2097088" cy="3311525"/>
          </a:xfrm>
          <a:prstGeom prst="rect">
            <a:avLst/>
          </a:prstGeom>
          <a:noFill/>
        </p:spPr>
      </p:pic>
      <p:pic>
        <p:nvPicPr>
          <p:cNvPr id="72712" name="Picture 8" descr="13DACB4E-4EAE-4832-930D-2524E6505E6C"/>
          <p:cNvPicPr>
            <a:picLocks noChangeAspect="1" noChangeArrowheads="1"/>
          </p:cNvPicPr>
          <p:nvPr/>
        </p:nvPicPr>
        <p:blipFill>
          <a:blip r:embed="rId6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6588125" y="4121150"/>
            <a:ext cx="1830388" cy="2736850"/>
          </a:xfrm>
          <a:prstGeom prst="rect">
            <a:avLst/>
          </a:prstGeom>
          <a:noFill/>
        </p:spPr>
      </p:pic>
      <p:pic>
        <p:nvPicPr>
          <p:cNvPr id="72714" name="Picture 10" descr="nossov"/>
          <p:cNvPicPr>
            <a:picLocks noChangeAspect="1" noChangeArrowheads="1"/>
          </p:cNvPicPr>
          <p:nvPr/>
        </p:nvPicPr>
        <p:blipFill>
          <a:blip r:embed="rId7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11188" y="3500438"/>
            <a:ext cx="2270125" cy="30686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от9 007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395288" y="333375"/>
            <a:ext cx="4886325" cy="6192838"/>
          </a:xfrm>
          <a:prstGeom prst="rect">
            <a:avLst/>
          </a:prstGeom>
          <a:noFill/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940425" y="5661025"/>
            <a:ext cx="2992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Н.Н.Носов </a:t>
            </a:r>
          </a:p>
          <a:p>
            <a:r>
              <a:rPr lang="ru-RU" sz="2000" b="1"/>
              <a:t>в пионерском лагере</a:t>
            </a:r>
          </a:p>
        </p:txBody>
      </p:sp>
    </p:spTree>
  </p:cSld>
  <p:clrMapOvr>
    <a:masterClrMapping/>
  </p:clrMapOvr>
  <p:transition spd="slow" advClick="0" advTm="33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от9 021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619250" y="1412875"/>
            <a:ext cx="5905500" cy="4811713"/>
          </a:xfrm>
          <a:prstGeom prst="rect">
            <a:avLst/>
          </a:prstGeom>
          <a:noFill/>
        </p:spPr>
      </p:pic>
      <p:pic>
        <p:nvPicPr>
          <p:cNvPr id="88067" name="Picture 3" descr="от9 021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l="2507" r="7558" b="93343"/>
          <a:stretch>
            <a:fillRect/>
          </a:stretch>
        </p:blipFill>
        <p:spPr bwMode="auto">
          <a:xfrm>
            <a:off x="1619250" y="836613"/>
            <a:ext cx="5903913" cy="603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11">
      <a:dk1>
        <a:srgbClr val="004E4C"/>
      </a:dk1>
      <a:lt1>
        <a:srgbClr val="FFFFFF"/>
      </a:lt1>
      <a:dk2>
        <a:srgbClr val="0000FF"/>
      </a:dk2>
      <a:lt2>
        <a:srgbClr val="FFFFCC"/>
      </a:lt2>
      <a:accent1>
        <a:srgbClr val="FF6600"/>
      </a:accent1>
      <a:accent2>
        <a:srgbClr val="00B0AC"/>
      </a:accent2>
      <a:accent3>
        <a:srgbClr val="AAAAFF"/>
      </a:accent3>
      <a:accent4>
        <a:srgbClr val="DADADA"/>
      </a:accent4>
      <a:accent5>
        <a:srgbClr val="FFB8AA"/>
      </a:accent5>
      <a:accent6>
        <a:srgbClr val="009F9B"/>
      </a:accent6>
      <a:hlink>
        <a:srgbClr val="BA7C3E"/>
      </a:hlink>
      <a:folHlink>
        <a:srgbClr val="67250B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6725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4E4C"/>
        </a:dk1>
        <a:lt1>
          <a:srgbClr val="FFFFFF"/>
        </a:lt1>
        <a:dk2>
          <a:srgbClr val="CC3300"/>
        </a:dk2>
        <a:lt2>
          <a:srgbClr val="FFFFCC"/>
        </a:lt2>
        <a:accent1>
          <a:srgbClr val="FF6600"/>
        </a:accent1>
        <a:accent2>
          <a:srgbClr val="00B0AC"/>
        </a:accent2>
        <a:accent3>
          <a:srgbClr val="E2ADAA"/>
        </a:accent3>
        <a:accent4>
          <a:srgbClr val="DADADA"/>
        </a:accent4>
        <a:accent5>
          <a:srgbClr val="FFB8AA"/>
        </a:accent5>
        <a:accent6>
          <a:srgbClr val="009F9B"/>
        </a:accent6>
        <a:hlink>
          <a:srgbClr val="BA7C3E"/>
        </a:hlink>
        <a:folHlink>
          <a:srgbClr val="6725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1">
        <a:dk1>
          <a:srgbClr val="004E4C"/>
        </a:dk1>
        <a:lt1>
          <a:srgbClr val="FFFFFF"/>
        </a:lt1>
        <a:dk2>
          <a:srgbClr val="0000FF"/>
        </a:dk2>
        <a:lt2>
          <a:srgbClr val="FFFFCC"/>
        </a:lt2>
        <a:accent1>
          <a:srgbClr val="FF6600"/>
        </a:accent1>
        <a:accent2>
          <a:srgbClr val="00B0AC"/>
        </a:accent2>
        <a:accent3>
          <a:srgbClr val="AAAAFF"/>
        </a:accent3>
        <a:accent4>
          <a:srgbClr val="DADADA"/>
        </a:accent4>
        <a:accent5>
          <a:srgbClr val="FFB8AA"/>
        </a:accent5>
        <a:accent6>
          <a:srgbClr val="009F9B"/>
        </a:accent6>
        <a:hlink>
          <a:srgbClr val="BA7C3E"/>
        </a:hlink>
        <a:folHlink>
          <a:srgbClr val="6725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2">
        <a:dk1>
          <a:srgbClr val="004E4C"/>
        </a:dk1>
        <a:lt1>
          <a:srgbClr val="FF0000"/>
        </a:lt1>
        <a:dk2>
          <a:srgbClr val="0000FF"/>
        </a:dk2>
        <a:lt2>
          <a:srgbClr val="FF0000"/>
        </a:lt2>
        <a:accent1>
          <a:srgbClr val="FF6600"/>
        </a:accent1>
        <a:accent2>
          <a:srgbClr val="00B0AC"/>
        </a:accent2>
        <a:accent3>
          <a:srgbClr val="AAAAFF"/>
        </a:accent3>
        <a:accent4>
          <a:srgbClr val="DA0000"/>
        </a:accent4>
        <a:accent5>
          <a:srgbClr val="FFB8AA"/>
        </a:accent5>
        <a:accent6>
          <a:srgbClr val="009F9B"/>
        </a:accent6>
        <a:hlink>
          <a:srgbClr val="BA7C3E"/>
        </a:hlink>
        <a:folHlink>
          <a:srgbClr val="67250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751</TotalTime>
  <Words>43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Текстура</vt:lpstr>
      <vt:lpstr>Николай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Николаевич Носов</dc:title>
  <dc:creator>Пользователь</dc:creator>
  <cp:lastModifiedBy>user10</cp:lastModifiedBy>
  <cp:revision>17</cp:revision>
  <dcterms:created xsi:type="dcterms:W3CDTF">2008-12-02T12:12:07Z</dcterms:created>
  <dcterms:modified xsi:type="dcterms:W3CDTF">2014-11-28T09:27:13Z</dcterms:modified>
</cp:coreProperties>
</file>