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56" r:id="rId3"/>
    <p:sldId id="262" r:id="rId4"/>
    <p:sldId id="266" r:id="rId5"/>
    <p:sldId id="264" r:id="rId6"/>
    <p:sldId id="267" r:id="rId7"/>
    <p:sldId id="269" r:id="rId8"/>
    <p:sldId id="268" r:id="rId9"/>
    <p:sldId id="270" r:id="rId10"/>
    <p:sldId id="257" r:id="rId11"/>
    <p:sldId id="259" r:id="rId12"/>
    <p:sldId id="265" r:id="rId13"/>
    <p:sldId id="258" r:id="rId14"/>
    <p:sldId id="26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743" autoAdjust="0"/>
    <p:restoredTop sz="94660"/>
  </p:normalViewPr>
  <p:slideViewPr>
    <p:cSldViewPr>
      <p:cViewPr varScale="1">
        <p:scale>
          <a:sx n="88" d="100"/>
          <a:sy n="88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6F9A-3292-4E10-8036-CC44A4B8B1C0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2D472-57AC-45EB-888C-6E7B2562E3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D472-57AC-45EB-888C-6E7B2562E35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D472-57AC-45EB-888C-6E7B2562E3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E3CE-4CF0-4EBF-920D-E7C46BDECF3F}" type="datetimeFigureOut">
              <a:rPr lang="ru-RU" smtClean="0"/>
              <a:pPr/>
              <a:t>27.04.2011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4A2A-1FEB-4487-9C21-1BB9B65F71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4c00b9a092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928802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Такой хрупкий и такой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прочный мир чувств.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f23ace9a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of1655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0"/>
            <a:ext cx="5000628" cy="6858000"/>
          </a:xfrm>
        </p:spPr>
      </p:pic>
      <p:pic>
        <p:nvPicPr>
          <p:cNvPr id="5" name="Рисунок 4" descr="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re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59778679_soldat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42852"/>
            <a:ext cx="7572428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blako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героев.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Положительный персонаж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Выдержанный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Смелый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Отважный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Верный чувствам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Скромный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Отрицательный персонаж.</a:t>
            </a:r>
          </a:p>
          <a:p>
            <a:pPr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Злой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Бессердечный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Завистливый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f23ace9ac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gd_TinSoldier-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14290"/>
            <a:ext cx="642942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r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Оловянные солдатики.</a:t>
            </a:r>
            <a:endParaRPr lang="ru-RU" dirty="0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28813" y="1428750"/>
            <a:ext cx="7215187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34a8f566a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928670"/>
            <a:ext cx="6188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Настоящие чувства ничего не боятся.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Ни разлуки, ни даже смерти.</a:t>
            </a:r>
          </a:p>
          <a:p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mile00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929330"/>
            <a:ext cx="6772300" cy="57150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Ганс</a:t>
            </a:r>
            <a:endParaRPr lang="ru-RU" dirty="0"/>
          </a:p>
        </p:txBody>
      </p:sp>
      <p:pic>
        <p:nvPicPr>
          <p:cNvPr id="5" name="Рисунок 4" descr="ander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0"/>
            <a:ext cx="538165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1480"/>
            <a:ext cx="29289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</a:rPr>
              <a:t>«В цветущей Дании, где свет увидел я,</a:t>
            </a:r>
          </a:p>
          <a:p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</a:rPr>
              <a:t>Берет мой мир свое начало.» </a:t>
            </a:r>
            <a:endParaRPr lang="ru-RU" sz="4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85789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solidFill>
                  <a:srgbClr val="FFFF00"/>
                </a:solidFill>
              </a:rPr>
              <a:t>Ганс</a:t>
            </a:r>
            <a:r>
              <a:rPr lang="ru-RU" sz="5400" dirty="0" smtClean="0">
                <a:solidFill>
                  <a:srgbClr val="FFFF00"/>
                </a:solidFill>
              </a:rPr>
              <a:t> Христиан Андерсен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4a8f566af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ehj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5715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2357430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Родился Г.Х.Андерсен       2 апреля 1805г. в старом датском городе Оденсе.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Рисунок 7" descr="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28992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857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656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Дом, где родился и вырос Г.Х.Андерсен.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derse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0"/>
            <a:ext cx="6143635" cy="6858000"/>
          </a:xfrm>
        </p:spPr>
      </p:pic>
      <p:pic>
        <p:nvPicPr>
          <p:cNvPr id="5" name="Рисунок 4" descr="5cfcdd4c6fd4c966c9edc9f5ebeb9df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3000364" cy="200024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0306"/>
            <a:ext cx="3000364" cy="2357454"/>
          </a:xfrm>
          <a:prstGeom prst="rect">
            <a:avLst/>
          </a:prstGeom>
        </p:spPr>
      </p:pic>
      <p:pic>
        <p:nvPicPr>
          <p:cNvPr id="7" name="Рисунок 6" descr="k_skazki_andersen_mal_sinjaj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00364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57686" cy="6858000"/>
          </a:xfr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4a5e1bdd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40" y="1928802"/>
            <a:ext cx="511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Осыпался.</a:t>
            </a:r>
          </a:p>
          <a:p>
            <a:r>
              <a:rPr lang="ru-RU" sz="3200" b="1" i="1" dirty="0" smtClean="0"/>
              <a:t>Но в сердце будет цвести всегда</a:t>
            </a:r>
          </a:p>
          <a:p>
            <a:r>
              <a:rPr lang="ru-RU" sz="3200" b="1" i="1" dirty="0" smtClean="0"/>
              <a:t>Этот пион. </a:t>
            </a:r>
          </a:p>
          <a:p>
            <a:r>
              <a:rPr lang="ru-RU" sz="3200" b="1" i="1" dirty="0" smtClean="0"/>
              <a:t>                               </a:t>
            </a:r>
            <a:r>
              <a:rPr lang="ru-RU" sz="3200" b="1" i="1" dirty="0" err="1" smtClean="0"/>
              <a:t>Бусон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f23ace9a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-214338"/>
            <a:ext cx="8229600" cy="634050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- мягкий, серебрито-белый металл.</a:t>
            </a:r>
          </a:p>
          <a:p>
            <a:r>
              <a:rPr lang="ru-RU" b="1" dirty="0" smtClean="0"/>
              <a:t>Т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б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керка</a:t>
            </a:r>
            <a:r>
              <a:rPr lang="ru-RU" dirty="0" smtClean="0"/>
              <a:t> - коробочка для хранения табака.</a:t>
            </a:r>
          </a:p>
          <a:p>
            <a:r>
              <a:rPr lang="ru-RU" b="1" dirty="0" smtClean="0"/>
              <a:t>Тро</a:t>
            </a:r>
            <a:r>
              <a:rPr lang="ru-RU" b="1" dirty="0" smtClean="0">
                <a:solidFill>
                  <a:srgbClr val="FF0000"/>
                </a:solidFill>
              </a:rPr>
              <a:t>лл</a:t>
            </a:r>
            <a:r>
              <a:rPr lang="ru-RU" b="1" dirty="0" smtClean="0"/>
              <a:t>ь</a:t>
            </a:r>
            <a:r>
              <a:rPr lang="ru-RU" dirty="0" smtClean="0"/>
              <a:t> –сверхъестественное существо, злобное по отношению к человеку.</a:t>
            </a:r>
          </a:p>
          <a:p>
            <a:r>
              <a:rPr lang="ru-RU" b="1" dirty="0" smtClean="0"/>
              <a:t>Булыжник</a:t>
            </a:r>
            <a:r>
              <a:rPr lang="ru-RU" dirty="0" smtClean="0"/>
              <a:t>- круглый камень на мостовой.</a:t>
            </a:r>
          </a:p>
          <a:p>
            <a:r>
              <a:rPr lang="ru-RU" b="1" dirty="0" smtClean="0"/>
              <a:t>Пучина</a:t>
            </a:r>
            <a:r>
              <a:rPr lang="ru-RU" dirty="0" smtClean="0"/>
              <a:t> – морская бездна.</a:t>
            </a:r>
          </a:p>
          <a:p>
            <a:r>
              <a:rPr lang="ru-RU" b="1" dirty="0" smtClean="0"/>
              <a:t>Кухарка</a:t>
            </a:r>
            <a:r>
              <a:rPr lang="ru-RU" dirty="0" smtClean="0"/>
              <a:t> – работница на кухне.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lack1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з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1" y="5072074"/>
            <a:ext cx="592383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37 -0.34944 C 0.50694 -0.40564 0.58333 -0.4926 0.6158 -0.56614 C 0.66666 -0.6753 0.68871 -0.78307 0.66736 -0.80596 C 0.64427 -0.82493 0.5835 -0.75324 0.53159 -0.64408 C 0.49948 -0.57077 0.47309 -0.43455 0.4651 -0.31313 C 0.4625 -0.19588 0.47639 -0.05157 0.50191 0.02614 C 0.54392 0.14246 0.59791 0.22225 0.62274 0.20352 C 0.64618 0.18409 0.6335 0.07424 0.59236 -0.03793 C 0.56666 -0.11586 0.49861 -0.21739 0.43142 -0.28214 C 0.36163 -0.3506 0.26753 -0.40009 0.20694 -0.40472 C 0.11406 -0.41212 0.04062 -0.38899 0.03871 -0.34667 C 0.0375 -0.30897 0.10764 -0.26989 0.20017 -0.26249 C 0.26128 -0.25786 0.3592 -0.29602 0.43437 -0.34944 Z " pathEditMode="relative" rAng="-5195343" ptsTypes="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67415 L 0.63299 -0.67415 L 0.87171 0.12303 L 0.28282 0.12303 L 0.04497 -0.67415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39 -0.36055 C 0.58629 -0.31615 0.68768 -0.28585 0.75244 -0.2958 C 0.85053 -0.30713 0.92917 -0.34922 0.9283 -0.38923 C 0.92466 -0.426 0.84254 -0.44866 0.74445 -0.43779 C 0.67952 -0.42785 0.58108 -0.37165 0.50382 -0.30458 C 0.4323 -0.23405 0.35539 -0.12836 0.32587 -0.05111 C 0.28369 0.06776 0.27136 0.17761 0.29862 0.19287 C 0.32587 0.20837 0.38282 0.12534 0.42292 0.00878 C 0.45226 -0.06846 0.46875 -0.20768 0.46372 -0.32193 C 0.45921 -0.44219 0.42778 -0.57679 0.39098 -0.64755 C 0.33525 -0.75417 0.27379 -0.82031 0.24775 -0.79626 C 0.22396 -0.77452 0.24619 -0.6723 0.30226 -0.56499 C 0.33872 -0.49445 0.425 -0.41074 0.50539 -0.36055 Z " pathEditMode="relative" rAng="-2081850" ptsTypes="fffffffffffff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139</Words>
  <Application>Microsoft Office PowerPoint</Application>
  <PresentationFormat>Экран (4:3)</PresentationFormat>
  <Paragraphs>39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Характеристика героев.</vt:lpstr>
      <vt:lpstr>Слайд 13</vt:lpstr>
      <vt:lpstr>Оловянные солдатики.</vt:lpstr>
      <vt:lpstr>Слайд 15</vt:lpstr>
    </vt:vector>
  </TitlesOfParts>
  <Company>МОУСОШ№25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1</cp:lastModifiedBy>
  <cp:revision>26</cp:revision>
  <dcterms:created xsi:type="dcterms:W3CDTF">2011-04-21T09:55:44Z</dcterms:created>
  <dcterms:modified xsi:type="dcterms:W3CDTF">2011-04-27T04:11:50Z</dcterms:modified>
</cp:coreProperties>
</file>