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8" r:id="rId4"/>
    <p:sldId id="259" r:id="rId5"/>
    <p:sldId id="271" r:id="rId6"/>
    <p:sldId id="268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80B6-6D38-493A-86F3-F9BC7E538B19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42BD-2C79-4EF7-BB56-CE308F001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45665-3461-4F01-BD25-6A0587029B8F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3517B-5AE7-4555-9C67-3656FD59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54C2E-B647-44FD-9435-9F5E1588D3E4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723077-605B-4EB1-898D-8BA8D163EB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429684" cy="85725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образовательная инициатива «Наша новая школа»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843738" cy="3709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358246" cy="49292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85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.Современная дошкольная инфраструктура.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Ремонт и открытие нового дошкольного учреждения.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71744"/>
            <a:ext cx="6429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материально-техническую базу.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714752"/>
            <a:ext cx="6500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Самостоятельность образовательных учреждений.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0"/>
            <a:ext cx="6429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Взаимодействие детских садов с социальными службами.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5"/>
            <a:ext cx="87868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Сохранение и укрепление здоровья дошкольников.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Сохранение, укрепление физического, психического здоровья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детей. Использование </a:t>
            </a:r>
            <a:r>
              <a:rPr lang="ru-RU" sz="2800" dirty="0" smtClean="0"/>
              <a:t>новой технологии </a:t>
            </a:r>
            <a:r>
              <a:rPr lang="ru-RU" sz="2800" dirty="0" smtClean="0"/>
              <a:t>и методики </a:t>
            </a:r>
            <a:r>
              <a:rPr lang="ru-RU" sz="2800" dirty="0" err="1" smtClean="0"/>
              <a:t>здоровьесберегающего</a:t>
            </a:r>
            <a:r>
              <a:rPr lang="ru-RU" sz="2800" dirty="0" smtClean="0"/>
              <a:t> обучения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4286256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рганизации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рационального сбалансированного питания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Расширение самостоятельности ДОУ.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1785926"/>
            <a:ext cx="77867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амостоятельность как в составлении индивидуальных образовательных программ, так и в расходовании финансовых средств.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429000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Тесное взаимодействие с семьями воспитанников.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00107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Детский сад помогает ребёнку понять и оценить своё “Я”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21468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 воспитывает маленького человека ЧЕЛОВЕКОМ.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736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rosvRegion_catalog$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685800"/>
            <a:ext cx="35687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ProsvRegion_catalog$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935288"/>
            <a:ext cx="2971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/>
          <p:cNvSpPr>
            <a:spLocks noChangeArrowheads="1"/>
          </p:cNvSpPr>
          <p:nvPr/>
        </p:nvSpPr>
        <p:spPr bwMode="auto">
          <a:xfrm rot="-1154189">
            <a:off x="3887788" y="4191000"/>
            <a:ext cx="3316287" cy="990600"/>
          </a:xfrm>
          <a:prstGeom prst="curvedUpArrow">
            <a:avLst>
              <a:gd name="adj1" fmla="val 22458"/>
              <a:gd name="adj2" fmla="val 8941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009900"/>
                </a:solidFill>
                <a:latin typeface="Impact" pitchFamily="34" charset="0"/>
              </a:rPr>
              <a:t>Новая школа</a:t>
            </a:r>
          </a:p>
        </p:txBody>
      </p:sp>
      <p:pic>
        <p:nvPicPr>
          <p:cNvPr id="819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057400"/>
            <a:ext cx="19812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Главная цель  введения ФГТ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стандартизировать содержание дошкольного образования и обеспечить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каждому ребенку дошкольного возраста оптимальный уровень развития, который позволит ребенку быть успешным при обучении в школе.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619250" y="2349500"/>
            <a:ext cx="5832475" cy="7112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latin typeface="Times New Roman" pitchFamily="18" charset="0"/>
                <a:cs typeface="Times New Roman" pitchFamily="18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0" y="1285860"/>
            <a:ext cx="3600450" cy="503237"/>
          </a:xfrm>
          <a:prstGeom prst="wedgeRectCallout">
            <a:avLst>
              <a:gd name="adj1" fmla="val 51412"/>
              <a:gd name="adj2" fmla="val 159148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50825" y="3500438"/>
            <a:ext cx="3313113" cy="863600"/>
          </a:xfrm>
          <a:prstGeom prst="wedgeRectCallout">
            <a:avLst>
              <a:gd name="adj1" fmla="val 66435"/>
              <a:gd name="adj2" fmla="val -100000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5651500" y="1196975"/>
            <a:ext cx="3313113" cy="936625"/>
          </a:xfrm>
          <a:prstGeom prst="wedgeRectCallout">
            <a:avLst>
              <a:gd name="adj1" fmla="val -63847"/>
              <a:gd name="adj2" fmla="val 70676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508625" y="3573463"/>
            <a:ext cx="3384550" cy="863600"/>
          </a:xfrm>
          <a:prstGeom prst="wedgeRectCallout">
            <a:avLst>
              <a:gd name="adj1" fmla="val -70310"/>
              <a:gd name="adj2" fmla="val -111579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0" y="357166"/>
            <a:ext cx="1728788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835150" y="692150"/>
            <a:ext cx="1728788" cy="4064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715140" y="333375"/>
            <a:ext cx="2249473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29883" y="4581525"/>
            <a:ext cx="492443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859338" y="549275"/>
            <a:ext cx="1728787" cy="4064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411493" y="4581525"/>
            <a:ext cx="1107996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291885" y="4572008"/>
            <a:ext cx="492443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6233796" y="4581525"/>
            <a:ext cx="492443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7078363" y="4572008"/>
            <a:ext cx="492443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864181" y="4572008"/>
            <a:ext cx="492443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6" grpId="0" animBg="1"/>
      <p:bldP spid="59397" grpId="0" animBg="1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4" grpId="1" animBg="1"/>
      <p:bldP spid="59405" grpId="0" animBg="1"/>
      <p:bldP spid="59407" grpId="0" animBg="1"/>
      <p:bldP spid="59408" grpId="0" animBg="1"/>
      <p:bldP spid="594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7158" y="1000108"/>
            <a:ext cx="2786082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Развитие кадрового потенциала</a:t>
            </a:r>
            <a:endParaRPr lang="ru-RU" dirty="0">
              <a:solidFill>
                <a:srgbClr val="008000"/>
              </a:solidFill>
              <a:latin typeface="Impact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86050" y="4143380"/>
            <a:ext cx="3357586" cy="22145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Расширение самостоятельности школ/</a:t>
            </a:r>
            <a:r>
              <a:rPr lang="ru-RU" dirty="0" err="1" smtClean="0">
                <a:solidFill>
                  <a:srgbClr val="008000"/>
                </a:solidFill>
                <a:latin typeface="Impact" pitchFamily="34" charset="0"/>
              </a:rPr>
              <a:t>д</a:t>
            </a: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/с</a:t>
            </a:r>
            <a:endParaRPr lang="ru-RU" dirty="0">
              <a:solidFill>
                <a:srgbClr val="008000"/>
              </a:solidFill>
              <a:latin typeface="Impact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43570" y="3071810"/>
            <a:ext cx="3000396" cy="20717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dirty="0" err="1" smtClean="0">
                <a:solidFill>
                  <a:srgbClr val="008000"/>
                </a:solidFill>
                <a:latin typeface="Impact" pitchFamily="34" charset="0"/>
              </a:rPr>
              <a:t>Здоровьесберегаю-щие</a:t>
            </a: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 технологии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28926" y="357166"/>
            <a:ext cx="3143272" cy="22145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Переход к новым образовательным стандартам</a:t>
            </a:r>
            <a:endParaRPr lang="ru-RU" dirty="0">
              <a:solidFill>
                <a:srgbClr val="008000"/>
              </a:solidFill>
              <a:latin typeface="Impact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7158" y="3000372"/>
            <a:ext cx="3071834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Развитие системы поддержки талантливых детей</a:t>
            </a:r>
            <a:endParaRPr lang="ru-RU" dirty="0">
              <a:solidFill>
                <a:srgbClr val="008000"/>
              </a:solidFill>
              <a:latin typeface="Impact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86446" y="928670"/>
            <a:ext cx="2928958" cy="21431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Создание современной школьной</a:t>
            </a:r>
            <a:r>
              <a:rPr lang="en-US" dirty="0" smtClean="0">
                <a:solidFill>
                  <a:srgbClr val="008000"/>
                </a:solidFill>
                <a:latin typeface="Impact" pitchFamily="34" charset="0"/>
              </a:rPr>
              <a:t>/</a:t>
            </a:r>
            <a:r>
              <a:rPr lang="ru-RU" dirty="0" err="1" smtClean="0">
                <a:solidFill>
                  <a:srgbClr val="008000"/>
                </a:solidFill>
                <a:latin typeface="Impact" pitchFamily="34" charset="0"/>
              </a:rPr>
              <a:t>дошко-льной</a:t>
            </a:r>
            <a:r>
              <a:rPr lang="ru-RU" dirty="0" smtClean="0">
                <a:solidFill>
                  <a:srgbClr val="008000"/>
                </a:solidFill>
                <a:latin typeface="Impact" pitchFamily="34" charset="0"/>
              </a:rPr>
              <a:t> инфраструктуры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2571744"/>
            <a:ext cx="2714644" cy="1428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006600"/>
                </a:solidFill>
                <a:latin typeface="Impact" pitchFamily="34" charset="0"/>
              </a:rPr>
              <a:t>«Наша новая школа»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Обновление образовательных стандартов. 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«Равный старт» в получении образования.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000372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Разнообразная кружковая работа с детьми: спортивные секции, различного рода творческие занятия.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00108"/>
            <a:ext cx="8429684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образования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не только знания по конкретным видам деятельности, но и умение применять  полученные знания в повседневной жизни, использовать в дальнейшем обучении.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Развитие системы поддержки талантливых детей.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воспитателя ориентирована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стимулирование и поддержку эмоционального развития ребенка, на создание условий для проявления самостоятельности, инициативности, творческих способностей ребенка в различных видах деятельности.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786323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практику творческие и исследовательские педагогические проекты.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214282" y="569842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Развитие педагогического потенциала.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Привлечь к дошкольной работе молодых талантливых людей.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Аттестация педагогических и управленческих кадров.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14818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Распространение опыта лучших педагогов.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929198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в деятельности информационные и коммуникационные технологии.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330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Национальная образовательная инициатива «Наша новая школа»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образовательная инициатива «Наша новая школа»</dc:title>
  <dc:creator>Admin</dc:creator>
  <cp:lastModifiedBy>Admin</cp:lastModifiedBy>
  <cp:revision>40</cp:revision>
  <dcterms:created xsi:type="dcterms:W3CDTF">2012-10-06T17:39:11Z</dcterms:created>
  <dcterms:modified xsi:type="dcterms:W3CDTF">2012-12-13T11:36:03Z</dcterms:modified>
</cp:coreProperties>
</file>