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9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1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48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6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78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9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59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9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56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2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EA4F-AC75-4B45-BD93-A1EC7B3EBAA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C0A1-F49A-42FA-A4A0-16BCB4B54B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3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38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«Звуки [ф], [ф’], буквы Ф, ф» 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83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со звуками [ф], [ф’], буквами Ф, ф.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Научиться выделять новый звук. 2. Читать слова и предложения с новой буквой.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тличать на слух звук  [ф], [ф’], 3. сопоставлять звуки [в-ф], [в’-ф’].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7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10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8737" y="289821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1043608" y="2924944"/>
            <a:ext cx="1800200" cy="914400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 rot="16200000">
            <a:off x="1415443" y="2465894"/>
            <a:ext cx="987553" cy="1779033"/>
          </a:xfrm>
          <a:prstGeom prst="triangle">
            <a:avLst>
              <a:gd name="adj" fmla="val 97388"/>
            </a:avLst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13137" y="2916079"/>
            <a:ext cx="1800200" cy="914400"/>
          </a:xfrm>
          <a:prstGeom prst="triangle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743" y="2849792"/>
            <a:ext cx="180498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513337" y="289821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10743" y="2204864"/>
            <a:ext cx="2394" cy="25922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004048" y="1484784"/>
            <a:ext cx="509289" cy="10081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64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8640"/>
            <a:ext cx="5400600" cy="645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6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2699792" y="3068960"/>
            <a:ext cx="1060704" cy="914400"/>
          </a:xfrm>
          <a:prstGeom prst="triangle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2701993" y="3068960"/>
            <a:ext cx="1060704" cy="9144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3068961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799328" y="3078445"/>
            <a:ext cx="1060704" cy="914400"/>
          </a:xfrm>
          <a:prstGeom prst="triangle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3799328" y="3057841"/>
            <a:ext cx="1060704" cy="914400"/>
          </a:xfrm>
          <a:prstGeom prst="triangle">
            <a:avLst>
              <a:gd name="adj" fmla="val 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760496" y="1988840"/>
            <a:ext cx="2201" cy="316835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3059832" y="2204864"/>
            <a:ext cx="172512" cy="50405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78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" y="0"/>
            <a:ext cx="90872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130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Экран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«Звуки [ф], [ф’], буквы Ф, ф» </vt:lpstr>
      <vt:lpstr>Цель: Познакомиться со звуками [ф], [ф’], буквами Ф, ф.  Задачи: 1. Научиться выделять новый звук. 2. Читать слова и предложения с новой буквой. 3. Отличать на слух звук  [ф], [ф’], 3. сопоставлять звуки [в-ф], [в’-ф’].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2014-01-21T22:13:45Z</dcterms:created>
  <dcterms:modified xsi:type="dcterms:W3CDTF">2014-01-21T22:37:43Z</dcterms:modified>
</cp:coreProperties>
</file>