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3" r:id="rId4"/>
    <p:sldId id="265" r:id="rId5"/>
    <p:sldId id="267" r:id="rId6"/>
    <p:sldId id="268" r:id="rId7"/>
    <p:sldId id="269" r:id="rId8"/>
    <p:sldId id="271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  <a:srgbClr val="66FF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14EE39-FE22-403D-B6EB-16006964D17C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20F449-AA18-47BA-9542-067E5447C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44;&#1077;&#1090;&#1057;&#1072;&#1076;\&#1056;&#1072;&#1073;&#1086;&#1095;&#1080;&#1081;%20&#1089;&#1090;&#1086;&#1083;\&#1085;&#1072;%20&#1086;&#1090;&#1087;&#1088;&#1072;&#1074;&#1082;&#1091;\&#1080;&#1085;&#1085;&#1086;&#1074;&#1072;&#1094;&#1080;&#1086;&#1085;&#1085;&#1099;&#1081;%20&#1087;&#1086;&#1076;&#1093;&#1086;&#1076;%20&#1082;%20&#1088;&#1072;&#1079;&#1074;&#1080;&#1074;%20&#1089;&#1088;&#1077;&#1076;&#1077;\27%20FRIDRIK%20KARLSSON%20-DREAM%20AWAY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528641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Инновационный подход к </a:t>
            </a:r>
            <a:r>
              <a:rPr lang="ru-RU" sz="36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организации предметно-развивающей </a:t>
            </a:r>
            <a:r>
              <a:rPr lang="ru-RU" sz="36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среды детского сада.</a:t>
            </a:r>
            <a:b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/ФГТ –условие изменения предметно-развивающей </a:t>
            </a:r>
            <a:b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среды детского сада /</a:t>
            </a:r>
            <a:b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Подготовила </a:t>
            </a:r>
            <a:br>
              <a:rPr lang="ru-RU" sz="28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К.А.Анисимова</a:t>
            </a:r>
            <a:endParaRPr lang="ru-RU" sz="28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27 FRIDRIK KARLSSON -DREAM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0034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1000" numSld="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600"/>
              </a:spcBef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успешной реализации программы являются: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1.Развивающее образовательное пространство для повышения роли  жизненных ценностей у детей.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2.Единство педагогических воздействий  и взаимодействия со стороны всех, кто участвует в воспитании и образовании, обеспечивающих нормальное развитие, хорошее психическое  самочувствие, успешное развитие детей.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</a:rPr>
              <a:t>Функции развивающей среды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  <a:t>Образовательная.</a:t>
            </a:r>
            <a:b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  <a:t>Развивающая.</a:t>
            </a:r>
            <a:b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  <a:t>Воспитательная.</a:t>
            </a:r>
            <a:b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  <a:t>Стимулирующая.</a:t>
            </a:r>
            <a:b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  <a:t>Организационная.</a:t>
            </a:r>
            <a:b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b="1" cap="none" dirty="0">
                <a:solidFill>
                  <a:prstClr val="black"/>
                </a:solidFill>
                <a:ea typeface="+mn-ea"/>
                <a:cs typeface="+mn-cs"/>
              </a:rPr>
              <a:t>Коммуникативная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>
                <a:solidFill>
                  <a:srgbClr val="00FF00"/>
                </a:solidFill>
                <a:latin typeface="Monotype Corsiva" pitchFamily="66" charset="0"/>
              </a:rPr>
              <a:t>Центры </a:t>
            </a:r>
            <a:br>
              <a:rPr lang="ru-RU" sz="2200" b="1" dirty="0">
                <a:solidFill>
                  <a:srgbClr val="00FF00"/>
                </a:solidFill>
                <a:latin typeface="Monotype Corsiva" pitchFamily="66" charset="0"/>
              </a:rPr>
            </a:br>
            <a:r>
              <a:rPr lang="ru-RU" sz="2200" b="1" dirty="0">
                <a:solidFill>
                  <a:srgbClr val="00FF00"/>
                </a:solidFill>
                <a:latin typeface="Monotype Corsiva" pitchFamily="66" charset="0"/>
              </a:rPr>
              <a:t>развивающей активности детей.</a:t>
            </a:r>
            <a:r>
              <a:rPr lang="en-US" sz="2200" b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en-US" sz="22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Центр: «Математики»</a:t>
            </a:r>
            <a:b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(дидактических+</a:t>
            </a:r>
            <a:b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сенсорных  игр) </a:t>
            </a:r>
            <a:r>
              <a:rPr lang="ru-RU" sz="2200" dirty="0">
                <a:solidFill>
                  <a:srgbClr val="575F6D"/>
                </a:solidFill>
              </a:rPr>
              <a:t/>
            </a:r>
            <a:br>
              <a:rPr lang="ru-RU" sz="2200" dirty="0">
                <a:solidFill>
                  <a:srgbClr val="575F6D"/>
                </a:solidFill>
              </a:rPr>
            </a:br>
            <a:r>
              <a:rPr lang="ru-RU" sz="2200" dirty="0">
                <a:solidFill>
                  <a:srgbClr val="575F6D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область: Познание.</a:t>
            </a:r>
            <a:br>
              <a:rPr lang="ru-RU" sz="2200" dirty="0">
                <a:solidFill>
                  <a:srgbClr val="575F6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Интегративная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направленность    деятельности центра.</a:t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1Стимулирование и развитие  познавательной активности ребенка.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2.Развитие системы элементарных математических, коммуникативных, навыков.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3.Формирование  у детей  представлений  о сенсорных эталонах.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4.Формирование  стремления к освоению нового.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5.Развитие и обучение детей средствами игровой предметности.</a:t>
            </a: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b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«Здравствуй книжка»</a:t>
            </a:r>
            <a:b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575F6D"/>
                </a:solidFill>
                <a:latin typeface="Times New Roman" pitchFamily="18" charset="0"/>
                <a:cs typeface="Times New Roman" pitchFamily="18" charset="0"/>
              </a:rPr>
              <a:t>+ (центр речевого развития + «Будем говорить правильно»).</a:t>
            </a:r>
            <a:br>
              <a:rPr lang="ru-RU" sz="2000" dirty="0">
                <a:solidFill>
                  <a:srgbClr val="575F6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575F6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575F6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575F6D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область: «коммуникация, художественная литература».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Интегративная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направленность деятельности центра.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1.Стимулирование и развитие речевой активности и всех компонентов речевой системы ребенка.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2.Ознакомление с  грамматическими конструкциями  связной речи через восприятие народного произведения (сказка, миф, легенда,  рассказ).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3.Развитие представлений о нравственных качествах: об уме, храбрости,  хитрости, глупости,  о добре и зле, о героизме и трусости, о щедрости и жадности; определяющие нормы  поведения детей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4.Развитие эмоционально-чувственной сферы, нравственно-этических отношений.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5.Формирование потребности рассматривать, беседовать по поводу ее содержания.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 искусств.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область: художественное творчество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Интегративная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направленность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 центра.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Формирование умения определять жанры живописи: натюрморт, портрет, пейзаж.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2.Формирование умения  использовать различные материалы с учетом присущих им свойств, выбирать средства, соответствующие замыслу, экспериментировать  с материалами и средствами изображения. 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3.Формирование интереса и способность проникаться теми чувствами, переживаниями и отношениями, которое несет в себе произведение искусства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 «науки»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эколого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исследовательская+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экспериментальная)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область: познание.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Содержимое 4" descr="SAM_210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85918" y="2928934"/>
            <a:ext cx="4643470" cy="33386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       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 ролевой игры.</a:t>
            </a:r>
            <a:b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(мини-музеи+ патриотическое воспитание)</a:t>
            </a:r>
            <a:b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область: Социализация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Интегративная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направленность деятельности центра.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1.Формирование познавательного развития ребенка.</a:t>
            </a:r>
            <a:b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2.Формирование эколого-эстетического развития.</a:t>
            </a:r>
            <a:b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3.Формирование нравственных качеств;</a:t>
            </a:r>
            <a:b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4.Формирование экологически грамотного поведения;</a:t>
            </a:r>
            <a:b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5.Экологизация различных видов деятельности.</a:t>
            </a:r>
            <a:b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открытости, </a:t>
            </a:r>
            <a:r>
              <a:rPr lang="ru-RU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подхода, функционального комфорта.</a:t>
            </a:r>
            <a:b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Центр включает</a:t>
            </a: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лабораторию, огород, цветник,  сад, растения, </a:t>
            </a:r>
            <a:r>
              <a:rPr lang="ru-RU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экотропинку</a:t>
            </a: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Форма работы</a:t>
            </a: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поход, экскурсия, занятия-модули,  природоохранные акции,  праздники, досуги проектные технологии;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000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 строительства и конструирования.</a:t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область: Познание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Интегративная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направленность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 центра.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Развитие этических ценных форм, способов поведения и отношений с людьми: коммуникативных навыков, умения устанавливать и поддерживать контакты, сотрудничать , избегать конфликтов. </a:t>
            </a:r>
            <a:b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Обеспечение активизации всего чувственного аппарата ребенка для познания окружающего мира и успешной социализации в нем, через игровые виды деятельности.</a:t>
            </a:r>
            <a:b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Развитие представлений о поступках, людей (великих, известных) как пример возможностей человека.</a:t>
            </a:r>
            <a:b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Формирование представлений о важности безопасного поведения, соблюдения необходимых норм и правил в общественных местах, на улице и в транспорте, при действиях с  </a:t>
            </a:r>
            <a:r>
              <a:rPr lang="ru-RU" sz="2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травмоопасными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предметами.</a:t>
            </a:r>
            <a:endParaRPr lang="ru-RU" sz="2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5760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Интегративная направленность деятельности центра.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Развитие и обучение детей средствами игровой предметности.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2.Стимулирование  и развитие познавательной активности ребенка.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3.Формирование трудовых и безопасных  навыков.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конструирования: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из строительного материала.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2.крупногабаритных модулей.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3.компьютерное конструирование.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Стена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творчества.</a:t>
            </a:r>
            <a:b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(художественно-продуктивная деятельность).</a:t>
            </a:r>
            <a:b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усмотрению воспитателя группы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2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806</TotalTime>
  <Words>29</Words>
  <Application>Microsoft Office PowerPoint</Application>
  <PresentationFormat>Экран (4:3)</PresentationFormat>
  <Paragraphs>9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Инновационный подход к  организации предметно-развивающей  среды детского сада. /ФГТ –условие изменения предметно-развивающей  среды детского сада /  Подготовила  К.А.Анисимова</vt:lpstr>
      <vt:lpstr>Условия успешной реализации программы являются: 1.Развивающее образовательное пространство для повышения роли  жизненных ценностей у детей. 2.Единство педагогических воздействий  и взаимодействия со стороны всех, кто участвует в воспитании и образовании, обеспечивающих нормальное развитие, хорошее психическое  самочувствие, успешное развитие детей. Функции развивающей среды: Образовательная. Развивающая. Воспитательная. Стимулирующая. Организационная. Коммуникативная </vt:lpstr>
      <vt:lpstr> Центры  развивающей активности детей. Центр: «Математики» (дидактических+ сенсорных  игр)  Образовательная область: Познание. Интегративная направленность    деятельности центра.  1Стимулирование и развитие  познавательной активности ребенка. 2.Развитие системы элементарных математических, коммуникативных, навыков. 3.Формирование  у детей  представлений  о сенсорных эталонах. 4.Формирование  стремления к освоению нового. 5.Развитие и обучение детей средствами игровой предметности.</vt:lpstr>
      <vt:lpstr>Центр «Здравствуй книжка»  + (центр речевого развития + «Будем говорить правильно»).  Образовательная область: «коммуникация, художественная литература». Интегративная  направленность деятельности центра.  1.Стимулирование и развитие речевой активности и всех компонентов речевой системы ребенка. 2.Ознакомление с  грамматическими конструкциями  связной речи через восприятие народного произведения (сказка, миф, легенда,  рассказ). 3.Развитие представлений о нравственных качествах: об уме, храбрости,  хитрости, глупости,  о добре и зле, о героизме и трусости, о щедрости и жадности; определяющие нормы  поведения детей 4.Развитие эмоционально-чувственной сферы, нравственно-этических отношений. 5.Формирование потребности рассматривать, беседовать по поводу ее содержания.</vt:lpstr>
      <vt:lpstr> Центр искусств.  Образовательная область: художественное творчество  Интегративная направленность деятельности центра. 1. Формирование умения определять жанры живописи: натюрморт, портрет, пейзаж. 2.Формирование умения  использовать различные материалы с учетом присущих им свойств, выбирать средства, соответствующие замыслу, экспериментировать  с материалами и средствами изображения.  3.Формирование интереса и способность проникаться теми чувствами, переживаниями и отношениями, которое несет в себе произведение искусства </vt:lpstr>
      <vt:lpstr>Центр «науки»  (эколого- исследовательская+ экспериментальная)  Образовательная область: познание. </vt:lpstr>
      <vt:lpstr>        Центр ролевой игры. (мини-музеи+ патриотическое воспитание) Образовательная область: Социализация. Интегративная направленность деятельности центра. 1.Формирование познавательного развития ребенка. 2.Формирование эколого-эстетического развития. 3.Формирование нравственных качеств; 4.Формирование экологически грамотного поведения; 5.Экологизация различных видов деятельности. Принципы: открытости, деятельностного подхода, функционального комфорта. Центр включает: лабораторию, огород, цветник,  сад, растения, экотропинку;  Форма работы: поход, экскурсия, занятия-модули,  природоохранные акции,  праздники, досуги проектные технологии; </vt:lpstr>
      <vt:lpstr>Центр строительства и конструирования.  Образовательная область: Познание Интегративная направленность деятельности центра.  1. Развитие этических ценных форм, способов поведения и отношений с людьми: коммуникативных навыков, умения устанавливать и поддерживать контакты, сотрудничать , избегать конфликтов.  2. Обеспечение активизации всего чувственного аппарата ребенка для познания окружающего мира и успешной социализации в нем, через игровые виды деятельности. 3. Развитие представлений о поступках, людей (великих, известных) как пример возможностей человека. 4. Формирование представлений о важности безопасного поведения, соблюдения необходимых норм и правил в общественных местах, на улице и в транспорте, при действиях с  травмоопасными предметами.</vt:lpstr>
      <vt:lpstr>         Интегративная направленность деятельности центра.  1. Развитие и обучение детей средствами игровой предметности. 2.Стимулирование  и развитие познавательной активности ребенка. 3.Формирование трудовых и безопасных  навыков.               Виды конструирования: 1. из строительного материала. 2.крупногабаритных модулей. 3.компьютерное конструирование.    Стена творчества. (художественно-продуктивная деятельность). на усмотрению воспитателя группы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Интегративный подход к   организации развивающих   центров активности детей.</dc:title>
  <dc:creator>Пользователь</dc:creator>
  <cp:lastModifiedBy>Admin</cp:lastModifiedBy>
  <cp:revision>67</cp:revision>
  <dcterms:created xsi:type="dcterms:W3CDTF">2012-03-23T04:40:38Z</dcterms:created>
  <dcterms:modified xsi:type="dcterms:W3CDTF">2013-04-21T14:26:12Z</dcterms:modified>
</cp:coreProperties>
</file>