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75" r:id="rId4"/>
    <p:sldId id="271" r:id="rId5"/>
    <p:sldId id="273" r:id="rId6"/>
    <p:sldId id="274" r:id="rId7"/>
    <p:sldId id="261" r:id="rId8"/>
    <p:sldId id="262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14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F56D6-48EA-443D-A87A-A3C88D2CC2FE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89349-63B3-4EDB-9E80-41CC5BDA8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21297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Презентация для педсовета </a:t>
            </a:r>
            <a:br>
              <a:rPr lang="ru-RU" sz="3600" dirty="0" smtClean="0"/>
            </a:br>
            <a:r>
              <a:rPr lang="ru-RU" sz="3600" dirty="0" smtClean="0"/>
              <a:t>Тема: «Создание условий для обеспечения качественного </a:t>
            </a:r>
            <a:r>
              <a:rPr lang="ru-RU" sz="3600" dirty="0" err="1" smtClean="0"/>
              <a:t>личностного-ориентированнного</a:t>
            </a:r>
            <a:r>
              <a:rPr lang="ru-RU" sz="3600" dirty="0" smtClean="0"/>
              <a:t> всех субъектов воспитательно-образовательного процесса по средствам изучения и внедрения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технологий».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661248"/>
            <a:ext cx="7854696" cy="17526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Составил воспитатель МБДОУ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Детский сад № 57 города Белово</a:t>
            </a:r>
          </a:p>
          <a:p>
            <a:r>
              <a:rPr lang="ru-RU" sz="1400" dirty="0" err="1" smtClean="0">
                <a:solidFill>
                  <a:schemeClr val="bg1"/>
                </a:solidFill>
              </a:rPr>
              <a:t>Боровец</a:t>
            </a:r>
            <a:r>
              <a:rPr lang="ru-RU" sz="1400" dirty="0" smtClean="0">
                <a:solidFill>
                  <a:schemeClr val="bg1"/>
                </a:solidFill>
              </a:rPr>
              <a:t> Ольга Николаевна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  <a:br>
              <a:rPr lang="ru-RU" dirty="0" smtClean="0"/>
            </a:br>
            <a:r>
              <a:rPr lang="ru-RU" dirty="0" smtClean="0"/>
              <a:t>(по Н.К.Смирнову)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Медико – гигиенические технологии (МГТ)</a:t>
            </a:r>
            <a:br>
              <a:rPr lang="ru-RU" sz="2400" dirty="0" smtClean="0"/>
            </a:br>
            <a:r>
              <a:rPr lang="ru-RU" sz="2400" dirty="0" smtClean="0"/>
              <a:t>Совместная деятельность педагога и медицинских работников, контроль и помощь в обеспечении надлежащих гигиенических условий в соответствии с регламентациями СанПиНов.</a:t>
            </a:r>
            <a:endParaRPr lang="ru-RU" sz="2400" dirty="0"/>
          </a:p>
        </p:txBody>
      </p:sp>
      <p:pic>
        <p:nvPicPr>
          <p:cNvPr id="6" name="Содержимое 5" descr="190420132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920085"/>
            <a:ext cx="4330824" cy="4434840"/>
          </a:xfrm>
        </p:spPr>
      </p:pic>
      <p:pic>
        <p:nvPicPr>
          <p:cNvPr id="5" name="Содержимое 3" descr="09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4128" y="1920875"/>
            <a:ext cx="3743856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618856" cy="57492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Физкультурно – оздоровительные технологии (ФОТ). Направлены на физическое развитие: </a:t>
            </a:r>
            <a:br>
              <a:rPr lang="ru-RU" sz="2800" dirty="0" smtClean="0"/>
            </a:br>
            <a:r>
              <a:rPr lang="ru-RU" sz="2800" dirty="0" smtClean="0"/>
              <a:t> Закаливание, тренировку силы, выносливости, быстроты, гибкости.</a:t>
            </a:r>
            <a:br>
              <a:rPr lang="ru-RU" sz="2800" dirty="0" smtClean="0"/>
            </a:br>
            <a:r>
              <a:rPr lang="ru-RU" sz="2800" dirty="0" smtClean="0"/>
              <a:t>Реализуются на занятиях физической культуры, в работе кружков, на оздоровительных мероприятиях, развлечениях и праздниках.</a:t>
            </a:r>
            <a:endParaRPr lang="ru-RU" sz="2800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916832"/>
            <a:ext cx="329207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01208"/>
            <a:ext cx="367240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Экологические здоровьесберегающие технологии (ЭЗТ).</a:t>
            </a:r>
            <a:br>
              <a:rPr lang="ru-RU" sz="2800" dirty="0" smtClean="0"/>
            </a:br>
            <a:r>
              <a:rPr lang="ru-RU" sz="2800" dirty="0" smtClean="0"/>
              <a:t>Направленность – создание природосообразных, экологически оптимальных условий жизни и деятельности людей, гармоничных взаимоотношений с природой. </a:t>
            </a:r>
            <a:endParaRPr lang="ru-RU" sz="2800" dirty="0"/>
          </a:p>
        </p:txBody>
      </p:sp>
      <p:pic>
        <p:nvPicPr>
          <p:cNvPr id="4" name="Содержимое 3" descr="190420132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340768"/>
            <a:ext cx="4186808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324036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Технологии обеспечения безопасности жизнедеятельности (ТОБЖ). </a:t>
            </a:r>
            <a:br>
              <a:rPr lang="ru-RU" sz="2400" dirty="0" smtClean="0"/>
            </a:br>
            <a:r>
              <a:rPr lang="ru-RU" sz="2400" dirty="0" smtClean="0"/>
              <a:t> Реализуют специалисты по охране труда, защите в чрезвычайных ситуациях, архитекторы, строители, представители коммунальной, инженерно-технических служб, гражданской обороны, пожарной инспекции. </a:t>
            </a:r>
            <a:endParaRPr lang="ru-RU" sz="2400" dirty="0"/>
          </a:p>
        </p:txBody>
      </p:sp>
      <p:pic>
        <p:nvPicPr>
          <p:cNvPr id="4" name="Содержимое 3" descr="190420132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980728"/>
            <a:ext cx="5112568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02128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Здоровьесберегающие образовательные технологии (ЗОТ):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- </a:t>
            </a:r>
            <a:r>
              <a:rPr lang="ru-RU" sz="2700" b="1" dirty="0" smtClean="0"/>
              <a:t>организационно – педагогические технологии (ОТП), </a:t>
            </a:r>
            <a:r>
              <a:rPr lang="ru-RU" sz="2700" dirty="0" smtClean="0"/>
              <a:t>определяющие структуру учебного процесса, частично регламентированную в СанПиНах, способствующих предотвращению состояния переутомления, гиподинамии и других дезадаптационных состояний.</a:t>
            </a:r>
            <a:br>
              <a:rPr lang="ru-RU" sz="2700" dirty="0" smtClean="0"/>
            </a:br>
            <a:r>
              <a:rPr lang="ru-RU" sz="2700" dirty="0" smtClean="0"/>
              <a:t> - </a:t>
            </a:r>
            <a:r>
              <a:rPr lang="ru-RU" sz="2700" b="1" dirty="0" smtClean="0"/>
              <a:t>психолого –педагогические технологии (ППТ),</a:t>
            </a:r>
            <a:r>
              <a:rPr lang="ru-RU" sz="2700" dirty="0" smtClean="0"/>
              <a:t> связанные с непосредственной работой педагога на занятии и психолого – педагогическое сопровождение всех элементов воспитательно – образовательного процесса.</a:t>
            </a:r>
            <a:br>
              <a:rPr lang="ru-RU" sz="2700" dirty="0" smtClean="0"/>
            </a:br>
            <a:r>
              <a:rPr lang="ru-RU" sz="2700" dirty="0" smtClean="0"/>
              <a:t> - </a:t>
            </a:r>
            <a:r>
              <a:rPr lang="ru-RU" sz="2700" b="1" dirty="0" smtClean="0"/>
              <a:t>учебно – воспитательные технологии (УВТ), </a:t>
            </a:r>
            <a:r>
              <a:rPr lang="ru-RU" sz="2700" dirty="0" smtClean="0"/>
              <a:t>включают программы по обучению грамотной заботе о своём здоровье и формированию культуры здоровья детей, мотивации их к ведению здорового образа жизни, предупреждению вредных привычек. </a:t>
            </a:r>
            <a:br>
              <a:rPr lang="ru-RU" sz="27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3711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</a:t>
            </a:r>
            <a:r>
              <a:rPr lang="ru-RU" sz="2700" b="1" dirty="0" smtClean="0"/>
              <a:t>- социально адаптирующие и личностно – развивающие технологии (САЛРТ) </a:t>
            </a:r>
            <a:r>
              <a:rPr lang="ru-RU" sz="2700" dirty="0" smtClean="0"/>
              <a:t>включают технологии, обеспечивающие формирование и укрепление психологического здоровья детей, повышение  ресурсов психологической адаптации личности: тренинги, программы социальной и семейной педагогики.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b="1" dirty="0" smtClean="0"/>
              <a:t>- лечебно –оздоровительные технологии (ЛОТ)</a:t>
            </a:r>
            <a:r>
              <a:rPr lang="ru-RU" sz="2700" dirty="0" smtClean="0"/>
              <a:t>  составляют самостоятельные медико-педагогические области знаний: лечебную педагогику и лечебную физкультуру, воздействие которых обеспечивает восстановление физического здоровья детей.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Литература:</a:t>
            </a:r>
            <a:br>
              <a:rPr lang="ru-RU" dirty="0" smtClean="0"/>
            </a:br>
            <a:r>
              <a:rPr lang="ru-RU" sz="4000" dirty="0" smtClean="0"/>
              <a:t>Смирнов Н.К. Здоровьесберегающие образовательные технологии в современной школе. – М.: 2006 г. – 320 с.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99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для педсовета  Тема: «Создание условий для обеспечения качественного личностного-ориентированнного всех субъектов воспитательно-образовательного процесса по средствам изучения и внедрения здоровьесберегающих технологий».</vt:lpstr>
      <vt:lpstr>Классификация здоровьесберегающих технологий (по Н.К.Смирнову)</vt:lpstr>
      <vt:lpstr>Медико – гигиенические технологии (МГТ) Совместная деятельность педагога и медицинских работников, контроль и помощь в обеспечении надлежащих гигиенических условий в соответствии с регламентациями СанПиНов.</vt:lpstr>
      <vt:lpstr>Физкультурно – оздоровительные технологии (ФОТ). Направлены на физическое развитие:   Закаливание, тренировку силы, выносливости, быстроты, гибкости. Реализуются на занятиях физической культуры, в работе кружков, на оздоровительных мероприятиях, развлечениях и праздниках.</vt:lpstr>
      <vt:lpstr>Экологические здоровьесберегающие технологии (ЭЗТ). Направленность – создание природосообразных, экологически оптимальных условий жизни и деятельности людей, гармоничных взаимоотношений с природой. </vt:lpstr>
      <vt:lpstr>Технологии обеспечения безопасности жизнедеятельности (ТОБЖ).   Реализуют специалисты по охране труда, защите в чрезвычайных ситуациях, архитекторы, строители, представители коммунальной, инженерно-технических служб, гражданской обороны, пожарной инспекции. </vt:lpstr>
      <vt:lpstr>Здоровьесберегающие образовательные технологии (ЗОТ):  - организационно – педагогические технологии (ОТП), определяющие структуру учебного процесса, частично регламентированную в СанПиНах, способствующих предотвращению состояния переутомления, гиподинамии и других дезадаптационных состояний.  - психолого –педагогические технологии (ППТ), связанные с непосредственной работой педагога на занятии и психолого – педагогическое сопровождение всех элементов воспитательно – образовательного процесса.  - учебно – воспитательные технологии (УВТ), включают программы по обучению грамотной заботе о своём здоровье и формированию культуры здоровья детей, мотивации их к ведению здорового образа жизни, предупреждению вредных привычек.   </vt:lpstr>
      <vt:lpstr> - социально адаптирующие и личностно – развивающие технологии (САЛРТ) включают технологии, обеспечивающие формирование и укрепление психологического здоровья детей, повышение  ресурсов психологической адаптации личности: тренинги, программы социальной и семейной педагогики.    - лечебно –оздоровительные технологии (ЛОТ)  составляют самостоятельные медико-педагогические области знаний: лечебную педагогику и лечебную физкультуру, воздействие которых обеспечивает восстановление физического здоровья детей.  </vt:lpstr>
      <vt:lpstr>                     Литература: Смирнов Н.К. Здоровьесберегающие образовательные технологии в современной школе. – М.: 2006 г. – 320 с.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здоровьесберегающих технологий</dc:title>
  <dc:creator>WWW</dc:creator>
  <cp:lastModifiedBy>WWW</cp:lastModifiedBy>
  <cp:revision>39</cp:revision>
  <dcterms:created xsi:type="dcterms:W3CDTF">2013-04-18T13:58:08Z</dcterms:created>
  <dcterms:modified xsi:type="dcterms:W3CDTF">2013-04-22T04:56:19Z</dcterms:modified>
</cp:coreProperties>
</file>