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4" r:id="rId2"/>
    <p:sldId id="261" r:id="rId3"/>
    <p:sldId id="260" r:id="rId4"/>
    <p:sldId id="257" r:id="rId5"/>
    <p:sldId id="281" r:id="rId6"/>
    <p:sldId id="263" r:id="rId7"/>
    <p:sldId id="264" r:id="rId8"/>
    <p:sldId id="265" r:id="rId9"/>
    <p:sldId id="27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82" r:id="rId21"/>
    <p:sldId id="284" r:id="rId22"/>
    <p:sldId id="278" r:id="rId23"/>
    <p:sldId id="300" r:id="rId24"/>
    <p:sldId id="301" r:id="rId25"/>
    <p:sldId id="302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00A68-0E76-4302-BE63-A9817B133B63}" type="datetimeFigureOut">
              <a:rPr lang="ru-RU" smtClean="0"/>
              <a:pPr/>
              <a:t>17.10.2010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AB935-F29A-4931-A903-26637FFFE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AB935-F29A-4931-A903-26637FFFE97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AB935-F29A-4931-A903-26637FFFE97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344D03-6A4F-40E5-A6F6-07884EB5D489}" type="datetime1">
              <a:rPr lang="ru-RU" smtClean="0"/>
              <a:t>17.10.2010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ED24E98-5B55-4D72-B15A-9BD580A1A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8D3C-D2ED-46B6-BFE9-A0060E6677AB}" type="datetime1">
              <a:rPr lang="ru-RU" smtClean="0"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225B-5087-4D55-87EA-3D4CE914FBF0}" type="datetime1">
              <a:rPr lang="ru-RU" smtClean="0"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6E2774-D45A-46A3-B5A2-C93EAF04C704}" type="datetime1">
              <a:rPr lang="ru-RU" smtClean="0"/>
              <a:t>17.10.2010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D24E98-5B55-4D72-B15A-9BD580A1A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BEAFB9-2B4E-4913-AD92-877F387F824C}" type="datetime1">
              <a:rPr lang="ru-RU" smtClean="0"/>
              <a:t>17.10.2010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ED24E98-5B55-4D72-B15A-9BD580A1A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AF9E-63C6-4812-B442-A260DCBEA4BF}" type="datetime1">
              <a:rPr lang="ru-RU" smtClean="0"/>
              <a:t>17.10.2010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37E5-F5CC-420A-BA40-1729E45B172D}" type="datetime1">
              <a:rPr lang="ru-RU" smtClean="0"/>
              <a:t>17.10.2010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0D9995-15D9-4448-B125-7451456E8B2A}" type="datetime1">
              <a:rPr lang="ru-RU" smtClean="0"/>
              <a:t>17.10.2010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D24E98-5B55-4D72-B15A-9BD580A1A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F1DE-6366-4F93-AD5A-801AB1F2EC91}" type="datetime1">
              <a:rPr lang="ru-RU" smtClean="0"/>
              <a:t>17.10.2010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542F2E-7EEF-482C-96F1-D56CEEBBFBF4}" type="datetime1">
              <a:rPr lang="ru-RU" smtClean="0"/>
              <a:t>17.10.2010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D24E98-5B55-4D72-B15A-9BD580A1A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A11845-C761-4B44-B457-5B242AFC3A6C}" type="datetime1">
              <a:rPr lang="ru-RU" smtClean="0"/>
              <a:t>17.10.2010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D24E98-5B55-4D72-B15A-9BD580A1A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644A70-222B-4D16-9EAA-777351A171FC}" type="datetime1">
              <a:rPr lang="ru-RU" smtClean="0"/>
              <a:t>17.10.2010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D24E98-5B55-4D72-B15A-9BD580A1A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14356"/>
            <a:ext cx="6172200" cy="2428892"/>
          </a:xfrm>
        </p:spPr>
        <p:txBody>
          <a:bodyPr>
            <a:normAutofit/>
          </a:bodyPr>
          <a:lstStyle/>
          <a:p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Әдәби уку </a:t>
            </a:r>
            <a:br>
              <a:rPr lang="tt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2 нче сыйныф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929066"/>
            <a:ext cx="6172200" cy="1928826"/>
          </a:xfrm>
        </p:spPr>
        <p:txBody>
          <a:bodyPr>
            <a:noAutofit/>
          </a:bodyPr>
          <a:lstStyle/>
          <a:p>
            <a:pPr algn="r"/>
            <a:r>
              <a:rPr lang="tt-RU" sz="4800" i="1" dirty="0" smtClean="0">
                <a:latin typeface="Times New Roman" pitchFamily="18" charset="0"/>
                <a:cs typeface="Times New Roman" pitchFamily="18" charset="0"/>
              </a:rPr>
              <a:t>Кошларда да кеше язмышлары...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ерп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7000924" cy="635798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рсы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890587"/>
            <a:ext cx="8358246" cy="639606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Зая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350" y="857232"/>
            <a:ext cx="7160491" cy="557216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642918"/>
            <a:ext cx="5929354" cy="721523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үрелә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358114" cy="535782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өл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781050"/>
            <a:ext cx="6642100" cy="5295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абүре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85793"/>
            <a:ext cx="3643338" cy="2732503"/>
          </a:xfrm>
          <a:prstGeom prst="rect">
            <a:avLst/>
          </a:prstGeom>
        </p:spPr>
      </p:pic>
      <p:pic>
        <p:nvPicPr>
          <p:cNvPr id="3" name="Рисунок 2" descr="Песнә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214842" cy="316113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215238" cy="5368940"/>
          </a:xfrm>
        </p:spPr>
        <p:txBody>
          <a:bodyPr>
            <a:normAutofit/>
          </a:bodyPr>
          <a:lstStyle/>
          <a:p>
            <a:pPr algn="r"/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Язын дөн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яга</a:t>
            </a:r>
            <a:br>
              <a:rPr lang="tt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 килә,</a:t>
            </a:r>
            <a:br>
              <a:rPr lang="tt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7200" b="1" dirty="0" smtClean="0">
                <a:latin typeface="Times New Roman" pitchFamily="18" charset="0"/>
                <a:cs typeface="Times New Roman" pitchFamily="18" charset="0"/>
              </a:rPr>
              <a:t>Көзен саргаеп үлә.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Өрәңге яфраг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5" y="809624"/>
            <a:ext cx="6938988" cy="633415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инджи. Осень ту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0043"/>
            <a:ext cx="7500965" cy="557216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901014" cy="5000660"/>
          </a:xfrm>
        </p:spPr>
        <p:txBody>
          <a:bodyPr>
            <a:noAutofit/>
          </a:bodyPr>
          <a:lstStyle/>
          <a:p>
            <a:pPr algn="r"/>
            <a:r>
              <a:rPr lang="tt-RU" sz="9600" b="1" i="1" dirty="0" smtClean="0">
                <a:latin typeface="Times New Roman" pitchFamily="18" charset="0"/>
                <a:cs typeface="Times New Roman" pitchFamily="18" charset="0"/>
              </a:rPr>
              <a:t>Хәерле   </a:t>
            </a:r>
            <a:br>
              <a:rPr lang="tt-RU" sz="9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9600" b="1" i="1" dirty="0" smtClean="0">
                <a:latin typeface="Times New Roman" pitchFamily="18" charset="0"/>
                <a:cs typeface="Times New Roman" pitchFamily="18" charset="0"/>
              </a:rPr>
              <a:t>иртә!</a:t>
            </a:r>
            <a:br>
              <a:rPr lang="tt-RU" sz="9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лныш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57562"/>
            <a:ext cx="3810000" cy="39433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Мои рисунки\картина-ос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141" y="1071546"/>
            <a:ext cx="7019713" cy="4714907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Мои документы\Мои рисунки\И. И. Левитан Золотая ос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63" y="857232"/>
            <a:ext cx="7663742" cy="500065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511816"/>
          </a:xfrm>
        </p:spPr>
        <p:txBody>
          <a:bodyPr>
            <a:normAutofit/>
          </a:bodyPr>
          <a:lstStyle/>
          <a:p>
            <a:r>
              <a:rPr lang="tt-RU" sz="9600" b="1" i="1" dirty="0" smtClean="0">
                <a:latin typeface="Times New Roman" pitchFamily="18" charset="0"/>
                <a:cs typeface="Times New Roman" pitchFamily="18" charset="0"/>
              </a:rPr>
              <a:t>Бу әсәр </a:t>
            </a:r>
            <a:br>
              <a:rPr lang="tt-RU" sz="9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9600" b="1" i="1" dirty="0" smtClean="0">
                <a:latin typeface="Times New Roman" pitchFamily="18" charset="0"/>
                <a:cs typeface="Times New Roman" pitchFamily="18" charset="0"/>
              </a:rPr>
              <a:t>нәрсә турында?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рау билгес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14290"/>
            <a:ext cx="2857500" cy="30289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428604"/>
            <a:ext cx="2143140" cy="57435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Имән</a:t>
            </a:r>
          </a:p>
          <a:p>
            <a:pPr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Керпе</a:t>
            </a:r>
          </a:p>
          <a:p>
            <a:pPr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Бурсык</a:t>
            </a:r>
          </a:p>
          <a:p>
            <a:pPr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Куян</a:t>
            </a:r>
          </a:p>
          <a:p>
            <a:pPr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Тиен</a:t>
            </a:r>
          </a:p>
          <a:p>
            <a:pPr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Бүреләр</a:t>
            </a:r>
          </a:p>
          <a:p>
            <a:pPr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Төлке</a:t>
            </a:r>
          </a:p>
          <a:p>
            <a:pPr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Кошлар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3504" y="1600200"/>
            <a:ext cx="278434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Җил </a:t>
            </a:r>
          </a:p>
          <a:p>
            <a:pPr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pPr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Укучы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11750"/>
          </a:xfrm>
        </p:spPr>
        <p:txBody>
          <a:bodyPr>
            <a:normAutofit/>
          </a:bodyPr>
          <a:lstStyle/>
          <a:p>
            <a:pPr algn="ctr"/>
            <a:r>
              <a:rPr lang="tt-RU" sz="9600" b="1" dirty="0" smtClean="0">
                <a:latin typeface="Times New Roman" pitchFamily="18" charset="0"/>
                <a:cs typeface="Times New Roman" pitchFamily="18" charset="0"/>
              </a:rPr>
              <a:t>Хикәя нәрсә турында?</a:t>
            </a:r>
            <a:endParaRPr lang="ru-RU" sz="9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Мои рисунки\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0875701">
            <a:off x="744877" y="1156184"/>
            <a:ext cx="3214710" cy="336458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цифра 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1938359">
            <a:off x="5214942" y="500042"/>
            <a:ext cx="3657600" cy="27432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928934"/>
            <a:ext cx="2428892" cy="3535547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Солныш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643734" cy="685804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467600" cy="4572032"/>
          </a:xfrm>
        </p:spPr>
        <p:txBody>
          <a:bodyPr>
            <a:normAutofit/>
          </a:bodyPr>
          <a:lstStyle/>
          <a:p>
            <a:r>
              <a:rPr lang="tt-RU" sz="6000" b="1" i="1" dirty="0" smtClean="0">
                <a:latin typeface="Times New Roman" pitchFamily="18" charset="0"/>
                <a:cs typeface="Times New Roman" pitchFamily="18" charset="0"/>
              </a:rPr>
              <a:t>Кырлар буш кала,</a:t>
            </a:r>
            <a:br>
              <a:rPr lang="tt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6000" b="1" i="1" dirty="0" smtClean="0">
                <a:latin typeface="Times New Roman" pitchFamily="18" charset="0"/>
                <a:cs typeface="Times New Roman" pitchFamily="18" charset="0"/>
              </a:rPr>
              <a:t>Яңгырлар ява;</a:t>
            </a:r>
            <a:br>
              <a:rPr lang="tt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6000" b="1" i="1" dirty="0" smtClean="0">
                <a:latin typeface="Times New Roman" pitchFamily="18" charset="0"/>
                <a:cs typeface="Times New Roman" pitchFamily="18" charset="0"/>
              </a:rPr>
              <a:t>Җирләр дымлана, –</a:t>
            </a:r>
            <a:br>
              <a:rPr lang="tt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6000" b="1" i="1" dirty="0" smtClean="0">
                <a:latin typeface="Times New Roman" pitchFamily="18" charset="0"/>
                <a:cs typeface="Times New Roman" pitchFamily="18" charset="0"/>
              </a:rPr>
              <a:t>Бу кайчак була?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88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tt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sz="11400" dirty="0" smtClean="0">
                <a:latin typeface="Times New Roman" pitchFamily="18" charset="0"/>
                <a:cs typeface="Times New Roman" pitchFamily="18" charset="0"/>
              </a:rPr>
              <a:t>Касыйм Тәхау </a:t>
            </a:r>
          </a:p>
          <a:p>
            <a:pPr algn="ctr">
              <a:buNone/>
            </a:pPr>
            <a:r>
              <a:rPr lang="tt-RU" sz="11400" b="1" i="1" dirty="0" smtClean="0">
                <a:latin typeface="Times New Roman" pitchFamily="18" charset="0"/>
                <a:cs typeface="Times New Roman" pitchFamily="18" charset="0"/>
              </a:rPr>
              <a:t>“Көзге урман”</a:t>
            </a:r>
            <a:r>
              <a:rPr lang="en-US" sz="1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t-RU" sz="1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t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t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t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Көзге пейза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828675"/>
            <a:ext cx="6629400" cy="52006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6000" b="1" i="1" dirty="0" smtClean="0">
                <a:latin typeface="Times New Roman" pitchFamily="18" charset="0"/>
                <a:cs typeface="Times New Roman" pitchFamily="18" charset="0"/>
              </a:rPr>
              <a:t>Йолдыз Шәрапова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t-RU" sz="25000" b="1" dirty="0" smtClean="0"/>
              <a:t>Көз</a:t>
            </a:r>
            <a:endParaRPr lang="ru-RU" sz="25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8000" b="1" dirty="0" smtClean="0">
                <a:latin typeface="Times New Roman" pitchFamily="18" charset="0"/>
                <a:cs typeface="Times New Roman" pitchFamily="18" charset="0"/>
              </a:rPr>
              <a:t>Сүзлек эше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tt-RU" sz="4800" b="1" dirty="0" smtClean="0">
                <a:latin typeface="Times New Roman" pitchFamily="18" charset="0"/>
                <a:cs typeface="Times New Roman" pitchFamily="18" charset="0"/>
              </a:rPr>
              <a:t>Сунар – </a:t>
            </a:r>
            <a:r>
              <a:rPr lang="tt-RU" sz="4800" i="1" dirty="0" smtClean="0">
                <a:latin typeface="Times New Roman" pitchFamily="18" charset="0"/>
                <a:cs typeface="Times New Roman" pitchFamily="18" charset="0"/>
              </a:rPr>
              <a:t>ау</a:t>
            </a: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t-RU" sz="4800" b="1" dirty="0" smtClean="0">
                <a:latin typeface="Times New Roman" pitchFamily="18" charset="0"/>
                <a:cs typeface="Times New Roman" pitchFamily="18" charset="0"/>
              </a:rPr>
              <a:t>әбиләр чуагы – </a:t>
            </a:r>
            <a:r>
              <a:rPr lang="tt-RU" sz="4800" i="1" dirty="0" smtClean="0">
                <a:latin typeface="Times New Roman" pitchFamily="18" charset="0"/>
                <a:cs typeface="Times New Roman" pitchFamily="18" charset="0"/>
              </a:rPr>
              <a:t>иртә     көзнең кояшлы матур көннәре</a:t>
            </a:r>
          </a:p>
          <a:p>
            <a:pPr algn="just">
              <a:buNone/>
            </a:pPr>
            <a:r>
              <a:rPr lang="tt-RU" sz="4800" b="1" dirty="0" smtClean="0">
                <a:latin typeface="Times New Roman" pitchFamily="18" charset="0"/>
                <a:cs typeface="Times New Roman" pitchFamily="18" charset="0"/>
              </a:rPr>
              <a:t>гомер көзе – </a:t>
            </a:r>
            <a:r>
              <a:rPr lang="tt-RU" sz="4800" i="1" dirty="0" smtClean="0">
                <a:latin typeface="Times New Roman" pitchFamily="18" charset="0"/>
                <a:cs typeface="Times New Roman" pitchFamily="18" charset="0"/>
              </a:rPr>
              <a:t>картлык</a:t>
            </a:r>
          </a:p>
          <a:p>
            <a:pPr>
              <a:buNone/>
            </a:pPr>
            <a:endParaRPr lang="tt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297502"/>
          </a:xfrm>
        </p:spPr>
        <p:txBody>
          <a:bodyPr>
            <a:normAutofit/>
          </a:bodyPr>
          <a:lstStyle/>
          <a:p>
            <a:pPr algn="ctr"/>
            <a:r>
              <a:rPr lang="tt-RU" sz="8800" b="1" dirty="0" smtClean="0">
                <a:latin typeface="Times New Roman" pitchFamily="18" charset="0"/>
                <a:cs typeface="Times New Roman" pitchFamily="18" charset="0"/>
              </a:rPr>
              <a:t>Бу хикәя нәрсә турында?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ний листопа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28"/>
            <a:ext cx="7286676" cy="628654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4E98-5B55-4D72-B15A-9BD580A1A1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402</TotalTime>
  <Words>94</Words>
  <Application>Microsoft Office PowerPoint</Application>
  <PresentationFormat>Экран (4:3)</PresentationFormat>
  <Paragraphs>59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Әдәби уку  2 нче сыйныф</vt:lpstr>
      <vt:lpstr>Хәерле    иртә! </vt:lpstr>
      <vt:lpstr>Кырлар буш кала, Яңгырлар ява; Җирләр дымлана, – Бу кайчак була?</vt:lpstr>
      <vt:lpstr>Тема:</vt:lpstr>
      <vt:lpstr>Слайд 5</vt:lpstr>
      <vt:lpstr>Йолдыз Шәрапова</vt:lpstr>
      <vt:lpstr>Сүзлек эше</vt:lpstr>
      <vt:lpstr>Бу хикәя нәрсә турында?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Язын дөньяга  килә, Көзен саргаеп үлә.</vt:lpstr>
      <vt:lpstr>Слайд 18</vt:lpstr>
      <vt:lpstr>Слайд 19</vt:lpstr>
      <vt:lpstr>Слайд 20</vt:lpstr>
      <vt:lpstr>Слайд 21</vt:lpstr>
      <vt:lpstr>Бу әсәр  нәрсә турында?</vt:lpstr>
      <vt:lpstr>Слайд 23</vt:lpstr>
      <vt:lpstr>Хикәя нәрсә турында?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Әдәби уку</dc:title>
  <dc:creator>Admin</dc:creator>
  <cp:lastModifiedBy>Admin</cp:lastModifiedBy>
  <cp:revision>71</cp:revision>
  <dcterms:created xsi:type="dcterms:W3CDTF">2010-09-29T09:49:07Z</dcterms:created>
  <dcterms:modified xsi:type="dcterms:W3CDTF">2010-10-17T14:59:34Z</dcterms:modified>
</cp:coreProperties>
</file>