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26" Type="http://schemas.openxmlformats.org/officeDocument/2006/relationships/slide" Target="slide28.xml"/><Relationship Id="rId3" Type="http://schemas.openxmlformats.org/officeDocument/2006/relationships/slide" Target="slide5.xml"/><Relationship Id="rId21" Type="http://schemas.openxmlformats.org/officeDocument/2006/relationships/slide" Target="slide23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5" Type="http://schemas.openxmlformats.org/officeDocument/2006/relationships/slide" Target="slide27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24" Type="http://schemas.openxmlformats.org/officeDocument/2006/relationships/slide" Target="slide26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23" Type="http://schemas.openxmlformats.org/officeDocument/2006/relationships/slide" Target="slide25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8424936" cy="1470025"/>
          </a:xfrm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prstTxWarp prst="textCan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Путешествие на Планету Любимых книг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77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Загадки - обманки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3" y="1655222"/>
            <a:ext cx="3471912" cy="523220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уровень сложности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2852936"/>
            <a:ext cx="5616624" cy="1815882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  <p:txBody>
          <a:bodyPr wrap="square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пруду, покрытом вязкой тиной,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иявок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ловит …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8044" y="5496846"/>
            <a:ext cx="2376264" cy="523220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Дуремар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5-конечная звезда 6">
            <a:hlinkClick r:id="rId3" action="ppaction://hlinksldjump"/>
          </p:cNvPr>
          <p:cNvSpPr/>
          <p:nvPr/>
        </p:nvSpPr>
        <p:spPr>
          <a:xfrm>
            <a:off x="295311" y="5960755"/>
            <a:ext cx="792088" cy="72008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H:\ИА Аттестация\картинки\дурема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03124"/>
            <a:ext cx="1800229" cy="421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10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Загадки - обманки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3" y="1655222"/>
            <a:ext cx="3592137" cy="523220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уровень сложности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1488" y="2708920"/>
            <a:ext cx="3988657" cy="2677656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  <p:txBody>
          <a:bodyPr wrap="square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Летела на ласточке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Девочка-крошечка,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Эльфов страну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Так попала …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6587" y="5960755"/>
            <a:ext cx="2376264" cy="523220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5-конечная звезда 6">
            <a:hlinkClick r:id="rId3" action="ppaction://hlinksldjump"/>
          </p:cNvPr>
          <p:cNvSpPr/>
          <p:nvPr/>
        </p:nvSpPr>
        <p:spPr>
          <a:xfrm>
            <a:off x="295311" y="5960755"/>
            <a:ext cx="792088" cy="72008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 descr="H:\ИА Аттестация\картинки\дюймовоч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062" y="2348879"/>
            <a:ext cx="4223314" cy="345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16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Загадки - обманки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3" y="1655222"/>
            <a:ext cx="3604898" cy="523220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уровень сложности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5311" y="2708920"/>
            <a:ext cx="6425542" cy="1815882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  <p:txBody>
          <a:bodyPr wrap="square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Умел он дружить и петь под гармошку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Друзья полюбили за это …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4309" y="5288540"/>
            <a:ext cx="2376264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Гена Крокодил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5-конечная звезда 6">
            <a:hlinkClick r:id="rId3" action="ppaction://hlinksldjump"/>
          </p:cNvPr>
          <p:cNvSpPr/>
          <p:nvPr/>
        </p:nvSpPr>
        <p:spPr>
          <a:xfrm>
            <a:off x="295311" y="5960755"/>
            <a:ext cx="792088" cy="72008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8" name="Picture 2" descr="H:\ИА Аттестация\картинки\ге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59907"/>
            <a:ext cx="3296140" cy="439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32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Загадки - обманки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3" y="1655222"/>
            <a:ext cx="3604898" cy="523220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уровень сложности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7" y="2276872"/>
            <a:ext cx="4160262" cy="2677656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  <p:txBody>
          <a:bodyPr wrap="square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 старушки-хулиганки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всем беда и горе.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Поведение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исправлять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следует …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5699145"/>
            <a:ext cx="2376264" cy="523220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Шапокляк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5-конечная звезда 6">
            <a:hlinkClick r:id="rId3" action="ppaction://hlinksldjump"/>
          </p:cNvPr>
          <p:cNvSpPr/>
          <p:nvPr/>
        </p:nvSpPr>
        <p:spPr>
          <a:xfrm>
            <a:off x="295311" y="5960755"/>
            <a:ext cx="792088" cy="72008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2" name="Picture 2" descr="H:\ИА Аттестация\картинки\шапокля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07526"/>
            <a:ext cx="2126622" cy="417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48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Кто, где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поселился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737071"/>
            <a:ext cx="3351687" cy="523220"/>
          </a:xfrm>
          <a:prstGeom prst="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уровень сложности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492896"/>
            <a:ext cx="7366029" cy="1261884"/>
          </a:xfrm>
          <a:prstGeom prst="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Баба-яга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заяц из русских народных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сказок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3006" y="5085184"/>
            <a:ext cx="2016225" cy="523220"/>
          </a:xfrm>
          <a:prstGeom prst="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Избушка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-конечная звезда 5">
            <a:hlinkClick r:id="rId3" action="ppaction://hlinksldjump"/>
          </p:cNvPr>
          <p:cNvSpPr/>
          <p:nvPr/>
        </p:nvSpPr>
        <p:spPr>
          <a:xfrm>
            <a:off x="295311" y="5960755"/>
            <a:ext cx="792088" cy="720080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266" name="Picture 2" descr="H:\ИА Аттестация\картинки\избушк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" t="15648" r="6745" b="4747"/>
          <a:stretch/>
        </p:blipFill>
        <p:spPr bwMode="auto">
          <a:xfrm>
            <a:off x="4097051" y="3599541"/>
            <a:ext cx="4437350" cy="308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05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Кто, где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поселился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737071"/>
            <a:ext cx="3471912" cy="523220"/>
          </a:xfrm>
          <a:prstGeom prst="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уровень сложности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492896"/>
            <a:ext cx="7992888" cy="954107"/>
          </a:xfrm>
          <a:prstGeom prst="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Первое и последнее жилье старика и старухи из сказки А.С. Пушкина «О рыбаке и рыбке»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7" y="5590505"/>
            <a:ext cx="2016225" cy="523220"/>
          </a:xfrm>
          <a:prstGeom prst="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Землянка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-конечная звезда 5">
            <a:hlinkClick r:id="rId3" action="ppaction://hlinksldjump"/>
          </p:cNvPr>
          <p:cNvSpPr/>
          <p:nvPr/>
        </p:nvSpPr>
        <p:spPr>
          <a:xfrm>
            <a:off x="295311" y="5960755"/>
            <a:ext cx="792088" cy="720080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290" name="Picture 2" descr="H:\ИА Аттестация\картинки\землянка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3864" r="7262" b="3944"/>
          <a:stretch/>
        </p:blipFill>
        <p:spPr bwMode="auto">
          <a:xfrm>
            <a:off x="1610391" y="3578308"/>
            <a:ext cx="4342472" cy="307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04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Кто, где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поселился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737071"/>
            <a:ext cx="3592137" cy="523220"/>
          </a:xfrm>
          <a:prstGeom prst="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уровень сложности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492896"/>
            <a:ext cx="7992888" cy="954107"/>
          </a:xfrm>
          <a:prstGeom prst="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Бильбо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Беггинс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из сказочной повести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Толкиена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Хоббит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или Туда и Обратно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7399" y="4820094"/>
            <a:ext cx="2016225" cy="523220"/>
          </a:xfrm>
          <a:prstGeom prst="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-конечная звезда 5">
            <a:hlinkClick r:id="rId3" action="ppaction://hlinksldjump"/>
          </p:cNvPr>
          <p:cNvSpPr/>
          <p:nvPr/>
        </p:nvSpPr>
        <p:spPr>
          <a:xfrm>
            <a:off x="295311" y="5960755"/>
            <a:ext cx="792088" cy="720080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314" name="Picture 2" descr="H:\ИА Аттестация\картинки\нора бильбо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9" t="14743" b="12529"/>
          <a:stretch/>
        </p:blipFill>
        <p:spPr bwMode="auto">
          <a:xfrm>
            <a:off x="3359340" y="3717032"/>
            <a:ext cx="5642138" cy="272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82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Кто, где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поселился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737071"/>
            <a:ext cx="3604898" cy="523220"/>
          </a:xfrm>
          <a:prstGeom prst="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уровень сложности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492896"/>
            <a:ext cx="7992888" cy="1384995"/>
          </a:xfrm>
          <a:prstGeom prst="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Злая волшебница из сказки Шарля Перро «Кот в сапогах» и Графиня Вишня из книги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Джанни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Родарри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«Приключения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Чиполлино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»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7" y="5013176"/>
            <a:ext cx="2016225" cy="523220"/>
          </a:xfrm>
          <a:prstGeom prst="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Замок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-конечная звезда 5">
            <a:hlinkClick r:id="rId3" action="ppaction://hlinksldjump"/>
          </p:cNvPr>
          <p:cNvSpPr/>
          <p:nvPr/>
        </p:nvSpPr>
        <p:spPr>
          <a:xfrm>
            <a:off x="295311" y="5960755"/>
            <a:ext cx="792088" cy="720080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338" name="Picture 2" descr="H:\ИА Аттестация\картинки\замо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49796"/>
            <a:ext cx="4608512" cy="344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54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Кто, где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поселился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737071"/>
            <a:ext cx="3604898" cy="523220"/>
          </a:xfrm>
          <a:prstGeom prst="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уровень сложности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492896"/>
            <a:ext cx="7992888" cy="1815882"/>
          </a:xfrm>
          <a:prstGeom prst="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Герой сказки «О царе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Салтане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» А.С. Пушкина, а также Гудвин,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Бастинда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Стелла из сказочной повести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А.Волкова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«Волшебник Изумрудного города»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4255" y="5334000"/>
            <a:ext cx="2016225" cy="523220"/>
          </a:xfrm>
          <a:prstGeom prst="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Дворец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-конечная звезда 5">
            <a:hlinkClick r:id="rId3" action="ppaction://hlinksldjump"/>
          </p:cNvPr>
          <p:cNvSpPr/>
          <p:nvPr/>
        </p:nvSpPr>
        <p:spPr>
          <a:xfrm>
            <a:off x="295311" y="5960755"/>
            <a:ext cx="792088" cy="720080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362" name="Picture 2" descr="H:\ИА Аттестация\картинки\дворец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7"/>
          <a:stretch/>
        </p:blipFill>
        <p:spPr bwMode="auto">
          <a:xfrm>
            <a:off x="5254383" y="2996952"/>
            <a:ext cx="2857500" cy="360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1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Музей волшебных предметов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63524"/>
            <a:ext cx="3351687" cy="523220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уровень сложности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852936"/>
            <a:ext cx="6956713" cy="1231106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Героиня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сказки Шарля Перро «Золушка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5759344"/>
            <a:ext cx="2160240" cy="523220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Туфелька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-конечная звезда 5">
            <a:hlinkClick r:id="rId3" action="ppaction://hlinksldjump"/>
          </p:cNvPr>
          <p:cNvSpPr/>
          <p:nvPr/>
        </p:nvSpPr>
        <p:spPr>
          <a:xfrm>
            <a:off x="295311" y="5960755"/>
            <a:ext cx="792088" cy="72008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6386" name="Picture 2" descr="H:\ИА Аттестация\картинки\туфель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23335"/>
            <a:ext cx="3505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21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6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Музей волшебных предметов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63524"/>
            <a:ext cx="3471912" cy="523220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уровень сложности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485" y="2708920"/>
            <a:ext cx="8302980" cy="1231106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Герой сказки А. Толстого «Приключения буратино»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2280" y="5131006"/>
            <a:ext cx="2880320" cy="523220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Золотой ключик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-конечная звезда 5">
            <a:hlinkClick r:id="rId3" action="ppaction://hlinksldjump"/>
          </p:cNvPr>
          <p:cNvSpPr/>
          <p:nvPr/>
        </p:nvSpPr>
        <p:spPr>
          <a:xfrm>
            <a:off x="295311" y="5960755"/>
            <a:ext cx="792088" cy="72008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7410" name="Picture 2" descr="H:\ИА Аттестация\картинки\золотой ключ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32" y="4104397"/>
            <a:ext cx="3435251" cy="25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17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Кот в мешке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63524"/>
            <a:ext cx="3681905" cy="523220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уровень сложности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691" y="2636912"/>
            <a:ext cx="8302980" cy="954107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Составить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проект мероприятия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Неделя детской книги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-конечная звезда 5">
            <a:hlinkClick r:id="rId3" action="ppaction://hlinksldjump"/>
          </p:cNvPr>
          <p:cNvSpPr/>
          <p:nvPr/>
        </p:nvSpPr>
        <p:spPr>
          <a:xfrm>
            <a:off x="295311" y="5960755"/>
            <a:ext cx="792088" cy="72008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434" name="Picture 2" descr="H:\ИА Аттестация\картинки\кот в мешк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181" y="3774607"/>
            <a:ext cx="30480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04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Музей волшебных предметов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63524"/>
            <a:ext cx="3604898" cy="523220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уровень сложности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485" y="2708920"/>
            <a:ext cx="8302980" cy="1231106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Солдат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перехитривший злую колдунью,  в сказке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Г. Х. Андерсена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5013176"/>
            <a:ext cx="2880320" cy="523220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Огниво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-конечная звезда 5">
            <a:hlinkClick r:id="rId3" action="ppaction://hlinksldjump"/>
          </p:cNvPr>
          <p:cNvSpPr/>
          <p:nvPr/>
        </p:nvSpPr>
        <p:spPr>
          <a:xfrm>
            <a:off x="295311" y="5960755"/>
            <a:ext cx="792088" cy="72008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9458" name="Picture 2" descr="H:\ИА Аттестация\картинки\огнив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108487"/>
            <a:ext cx="3858522" cy="257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87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Музей волшебных предметов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63524"/>
            <a:ext cx="3604898" cy="523220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уровень сложности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485" y="2708920"/>
            <a:ext cx="8302980" cy="1231106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Мумми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Троль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из сказочной повести Туве Янсона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5892" y="5013176"/>
            <a:ext cx="2880320" cy="523220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Шляпа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-конечная звезда 5">
            <a:hlinkClick r:id="rId3" action="ppaction://hlinksldjump"/>
          </p:cNvPr>
          <p:cNvSpPr/>
          <p:nvPr/>
        </p:nvSpPr>
        <p:spPr>
          <a:xfrm>
            <a:off x="295311" y="5960755"/>
            <a:ext cx="792088" cy="72008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482" name="Picture 2" descr="H:\ИА Аттестация\картинки\шляп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25202"/>
            <a:ext cx="3683391" cy="411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45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еще кто?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72816"/>
            <a:ext cx="3351687" cy="523220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уровень сложности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689756"/>
            <a:ext cx="7097199" cy="954107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Встретились колобку заяц, медведь, волк.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кто еще?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конечная звезда 4">
            <a:hlinkClick r:id="rId3" action="ppaction://hlinksldjump"/>
          </p:cNvPr>
          <p:cNvSpPr/>
          <p:nvPr/>
        </p:nvSpPr>
        <p:spPr>
          <a:xfrm>
            <a:off x="295311" y="5960755"/>
            <a:ext cx="792088" cy="72008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21443" y="5273713"/>
            <a:ext cx="1944216" cy="523220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:\ИА Аттестация\картинки\лиса из колоб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20888"/>
            <a:ext cx="2962220" cy="400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55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еще кто?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72816"/>
            <a:ext cx="3471912" cy="523220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уровень сложности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5" y="2689756"/>
            <a:ext cx="5904655" cy="1815882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теремке жили муха-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горюха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комар-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пескун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мышка-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погрызуха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лягушка-квакушка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заяц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лиса.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еще кто?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конечная звезда 4">
            <a:hlinkClick r:id="rId3" action="ppaction://hlinksldjump"/>
          </p:cNvPr>
          <p:cNvSpPr/>
          <p:nvPr/>
        </p:nvSpPr>
        <p:spPr>
          <a:xfrm>
            <a:off x="295311" y="5960755"/>
            <a:ext cx="792088" cy="72008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728257" y="4699597"/>
            <a:ext cx="1944216" cy="523220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Волк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:\ИА Аттестация\картинки\волк из терем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41579"/>
            <a:ext cx="3694137" cy="343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13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еще кто?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72816"/>
            <a:ext cx="3592137" cy="523220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уровень сложности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5" y="2689756"/>
            <a:ext cx="5904655" cy="1384995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Пытались выгнать лису из лубяной избы собака, бык, петух.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еще кто?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конечная звезда 4">
            <a:hlinkClick r:id="rId3" action="ppaction://hlinksldjump"/>
          </p:cNvPr>
          <p:cNvSpPr/>
          <p:nvPr/>
        </p:nvSpPr>
        <p:spPr>
          <a:xfrm>
            <a:off x="295311" y="5960755"/>
            <a:ext cx="792088" cy="72008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5437535"/>
            <a:ext cx="1944216" cy="523220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Медведь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H:\ИА Аттестация\картинки\медведь из лиса и заец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49477"/>
            <a:ext cx="3656002" cy="485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7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еще кто?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72816"/>
            <a:ext cx="3604898" cy="523220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уровень сложности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5" y="2689756"/>
            <a:ext cx="5904655" cy="1384995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Пошли в лес дрова рубить пузырь и лапоть.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еще кто?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конечная звезда 4">
            <a:hlinkClick r:id="rId3" action="ppaction://hlinksldjump"/>
          </p:cNvPr>
          <p:cNvSpPr/>
          <p:nvPr/>
        </p:nvSpPr>
        <p:spPr>
          <a:xfrm>
            <a:off x="295311" y="5960755"/>
            <a:ext cx="792088" cy="72008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4535542"/>
            <a:ext cx="2413667" cy="523220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Соломинка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:\ИА Аттестация\картинки\соломин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335" y="3386675"/>
            <a:ext cx="4392213" cy="329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59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728" y="260648"/>
            <a:ext cx="8229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Кот в мешке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72816"/>
            <a:ext cx="3604898" cy="523220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уровень сложности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5" y="2689756"/>
            <a:ext cx="8064895" cy="954107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Правила поведения в библиотеке, в том числе в читальном зале. Составить памятку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конечная звезда 4">
            <a:hlinkClick r:id="rId3" action="ppaction://hlinksldjump"/>
          </p:cNvPr>
          <p:cNvSpPr/>
          <p:nvPr/>
        </p:nvSpPr>
        <p:spPr>
          <a:xfrm>
            <a:off x="295311" y="5960755"/>
            <a:ext cx="792088" cy="72008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1506" name="Picture 2" descr="H:\ИА Аттестация\картинки\кот в мешк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992" y="3728085"/>
            <a:ext cx="30480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97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15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prstTxWarp prst="textChevro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Планета Любимых Книг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037311"/>
              </p:ext>
            </p:extLst>
          </p:nvPr>
        </p:nvGraphicFramePr>
        <p:xfrm>
          <a:off x="457200" y="1600200"/>
          <a:ext cx="8291263" cy="4871121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824110"/>
                <a:gridCol w="1305856"/>
                <a:gridCol w="1200858"/>
                <a:gridCol w="1296144"/>
                <a:gridCol w="1282418"/>
                <a:gridCol w="1381877"/>
              </a:tblGrid>
              <a:tr h="77183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Номинация/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сложности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уровень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уровень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уровень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771831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Ох уж эти сказочники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10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20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30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40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771831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Загадки-обманки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10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20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30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40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771831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Кто, где поселился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  <a:hlinkClick r:id="rId12" action="ppaction://hlinksldjump"/>
                        </a:rPr>
                        <a:t>10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  <a:hlinkClick r:id="rId13" action="ppaction://hlinksldjump"/>
                        </a:rPr>
                        <a:t>20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  <a:hlinkClick r:id="rId14" action="ppaction://hlinksldjump"/>
                        </a:rPr>
                        <a:t>30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  <a:hlinkClick r:id="rId15" action="ppaction://hlinksldjump"/>
                        </a:rPr>
                        <a:t>40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  <a:hlinkClick r:id="rId16" action="ppaction://hlinksldjump"/>
                        </a:rPr>
                        <a:t>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102616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Музей волшебных предметов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  <a:hlinkClick r:id="rId17" action="ppaction://hlinksldjump"/>
                        </a:rPr>
                        <a:t>10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  <a:hlinkClick r:id="rId18" action="ppaction://hlinksldjump"/>
                        </a:rPr>
                        <a:t>20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  <a:hlinkClick r:id="rId19" action="ppaction://hlinksldjump"/>
                        </a:rPr>
                        <a:t>30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  <a:hlinkClick r:id="rId20" action="ppaction://hlinksldjump"/>
                        </a:rPr>
                        <a:t>40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  <a:hlinkClick r:id="rId21" action="ppaction://hlinksldjump"/>
                        </a:rPr>
                        <a:t>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47172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 еще кто?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  <a:hlinkClick r:id="rId22" action="ppaction://hlinksldjump"/>
                        </a:rPr>
                        <a:t>10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  <a:hlinkClick r:id="rId23" action="ppaction://hlinksldjump"/>
                        </a:rPr>
                        <a:t>20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  <a:hlinkClick r:id="rId24" action="ppaction://hlinksldjump"/>
                        </a:rPr>
                        <a:t>30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  <a:hlinkClick r:id="rId25" action="ppaction://hlinksldjump"/>
                        </a:rPr>
                        <a:t>40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  <a:hlinkClick r:id="rId26" action="ppaction://hlinksldjump"/>
                        </a:rPr>
                        <a:t>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04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Ох уж эти сказочники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07504" y="1556792"/>
            <a:ext cx="3888432" cy="576064"/>
          </a:xfrm>
          <a:solidFill>
            <a:schemeClr val="accent4">
              <a:lumMod val="40000"/>
              <a:lumOff val="60000"/>
              <a:alpha val="9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уровень сложности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755576" y="2348880"/>
            <a:ext cx="7776864" cy="1080120"/>
          </a:xfrm>
          <a:solidFill>
            <a:schemeClr val="accent4">
              <a:lumMod val="40000"/>
              <a:lumOff val="60000"/>
              <a:alpha val="90000"/>
            </a:schemeClr>
          </a:solidFill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Кто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 великих русских поэтов любил сказки с детства и сам написал несколько сказок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стихах?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687" y="4296655"/>
            <a:ext cx="3456384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С. Пушкин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ИА Аттестация\картинки\пушки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97251"/>
            <a:ext cx="3455268" cy="418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5-конечная звезда 9">
            <a:hlinkClick r:id="rId4" action="ppaction://hlinksldjump"/>
          </p:cNvPr>
          <p:cNvSpPr/>
          <p:nvPr/>
        </p:nvSpPr>
        <p:spPr>
          <a:xfrm>
            <a:off x="295311" y="5960755"/>
            <a:ext cx="792088" cy="720080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15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Ох уж эти сказочники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107504" y="1556792"/>
            <a:ext cx="3888432" cy="576064"/>
          </a:xfrm>
          <a:prstGeom prst="rect">
            <a:avLst/>
          </a:prstGeom>
          <a:solidFill>
            <a:schemeClr val="accent4">
              <a:lumMod val="40000"/>
              <a:lumOff val="60000"/>
              <a:alpha val="90000"/>
            </a:schemeClr>
          </a:solidFill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уровень сложности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6"/>
          <p:cNvSpPr txBox="1">
            <a:spLocks/>
          </p:cNvSpPr>
          <p:nvPr/>
        </p:nvSpPr>
        <p:spPr>
          <a:xfrm>
            <a:off x="755576" y="2348880"/>
            <a:ext cx="7776864" cy="1224136"/>
          </a:xfrm>
          <a:prstGeom prst="rect">
            <a:avLst/>
          </a:prstGeom>
          <a:solidFill>
            <a:schemeClr val="accent4">
              <a:lumMod val="40000"/>
              <a:lumOff val="60000"/>
              <a:alpha val="90000"/>
            </a:schemeClr>
          </a:solidFill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Кто из великих сказочников считал, что даже через 20 тюфяков и перин настоящая принцесса способна почувствовать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горошину?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0760" y="4762305"/>
            <a:ext cx="3456384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Х. Андерсен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конечная звезда 9">
            <a:hlinkClick r:id="rId3" action="ppaction://hlinksldjump"/>
          </p:cNvPr>
          <p:cNvSpPr/>
          <p:nvPr/>
        </p:nvSpPr>
        <p:spPr>
          <a:xfrm>
            <a:off x="295311" y="5960755"/>
            <a:ext cx="792088" cy="720080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H:\ИА Аттестация\картинки\андерсе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8"/>
            <a:ext cx="2857500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90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Ох уж эти сказочники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107504" y="1556792"/>
            <a:ext cx="3888432" cy="576064"/>
          </a:xfrm>
          <a:prstGeom prst="rect">
            <a:avLst/>
          </a:prstGeom>
          <a:solidFill>
            <a:schemeClr val="accent4">
              <a:lumMod val="40000"/>
              <a:lumOff val="60000"/>
              <a:alpha val="90000"/>
            </a:schemeClr>
          </a:solidFill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уровень сложности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6"/>
          <p:cNvSpPr txBox="1">
            <a:spLocks/>
          </p:cNvSpPr>
          <p:nvPr/>
        </p:nvSpPr>
        <p:spPr>
          <a:xfrm>
            <a:off x="755576" y="2348880"/>
            <a:ext cx="7776864" cy="1800200"/>
          </a:xfrm>
          <a:prstGeom prst="rect">
            <a:avLst/>
          </a:prstGeom>
          <a:solidFill>
            <a:schemeClr val="accent4">
              <a:lumMod val="40000"/>
              <a:lumOff val="60000"/>
              <a:alpha val="90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Его друг писатель Корней Чуковский остроумно заметил, что ему всегда казалось, будто в нашей литературе он не один, а целых пять: поэт, лирик, сатирик, драматург и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сказочник?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5064888"/>
            <a:ext cx="3456384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Я. Маршак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конечная звезда 9">
            <a:hlinkClick r:id="rId3" action="ppaction://hlinksldjump"/>
          </p:cNvPr>
          <p:cNvSpPr/>
          <p:nvPr/>
        </p:nvSpPr>
        <p:spPr>
          <a:xfrm>
            <a:off x="295311" y="5960755"/>
            <a:ext cx="792088" cy="720080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H:\ИА Аттестация\картинки\марша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927" y="2426924"/>
            <a:ext cx="3180184" cy="41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38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Ох уж эти сказочники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107504" y="1556792"/>
            <a:ext cx="3888432" cy="576064"/>
          </a:xfrm>
          <a:prstGeom prst="rect">
            <a:avLst/>
          </a:prstGeom>
          <a:solidFill>
            <a:schemeClr val="accent4">
              <a:lumMod val="40000"/>
              <a:lumOff val="60000"/>
              <a:alpha val="90000"/>
            </a:schemeClr>
          </a:solidFill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уровень сложности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6"/>
          <p:cNvSpPr txBox="1">
            <a:spLocks/>
          </p:cNvSpPr>
          <p:nvPr/>
        </p:nvSpPr>
        <p:spPr>
          <a:xfrm>
            <a:off x="755576" y="2348880"/>
            <a:ext cx="7776864" cy="3240360"/>
          </a:xfrm>
          <a:prstGeom prst="rect">
            <a:avLst/>
          </a:prstGeom>
          <a:solidFill>
            <a:schemeClr val="accent4">
              <a:lumMod val="40000"/>
              <a:lumOff val="60000"/>
              <a:alpha val="90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Интересно, что книги для детей она начала писать случайно, благодаря странному стечению обстоятельств. Все началось с того, что в Стокгольме на улице выпал снег. Сказочница поскользнулась и повредила себе ногу. Лежать в кровать оказалось ужасно скучно, и она решила в подарок ко дню рождения дочери Карин написать книгу. 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0760" y="5780409"/>
            <a:ext cx="3456384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Астрид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Линдгрен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конечная звезда 9">
            <a:hlinkClick r:id="rId3" action="ppaction://hlinksldjump"/>
          </p:cNvPr>
          <p:cNvSpPr/>
          <p:nvPr/>
        </p:nvSpPr>
        <p:spPr>
          <a:xfrm>
            <a:off x="295311" y="5960755"/>
            <a:ext cx="792088" cy="720080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H:\ИА Аттестация\картинки\линдгрен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01"/>
          <a:stretch/>
        </p:blipFill>
        <p:spPr bwMode="auto">
          <a:xfrm>
            <a:off x="1531012" y="2744254"/>
            <a:ext cx="3024336" cy="36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76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Ох уж эти сказочники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107504" y="1556792"/>
            <a:ext cx="3888432" cy="576064"/>
          </a:xfrm>
          <a:prstGeom prst="rect">
            <a:avLst/>
          </a:prstGeom>
          <a:solidFill>
            <a:schemeClr val="accent4">
              <a:lumMod val="40000"/>
              <a:lumOff val="60000"/>
              <a:alpha val="90000"/>
            </a:schemeClr>
          </a:solidFill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уровень сложности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6"/>
          <p:cNvSpPr txBox="1">
            <a:spLocks/>
          </p:cNvSpPr>
          <p:nvPr/>
        </p:nvSpPr>
        <p:spPr>
          <a:xfrm>
            <a:off x="755576" y="2348880"/>
            <a:ext cx="7776864" cy="1008112"/>
          </a:xfrm>
          <a:prstGeom prst="rect">
            <a:avLst/>
          </a:prstGeom>
          <a:solidFill>
            <a:schemeClr val="accent4">
              <a:lumMod val="40000"/>
              <a:lumOff val="60000"/>
              <a:alpha val="90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Кто из современных авторов решил сварить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сосульку?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4581128"/>
            <a:ext cx="3456384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Елена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Габова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конечная звезда 9">
            <a:hlinkClick r:id="rId3" action="ppaction://hlinksldjump"/>
          </p:cNvPr>
          <p:cNvSpPr/>
          <p:nvPr/>
        </p:nvSpPr>
        <p:spPr>
          <a:xfrm>
            <a:off x="295311" y="5960755"/>
            <a:ext cx="792088" cy="720080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H:\ИА Аттестация\картинки\габов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8316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56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Загадки - обманки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3" y="1655222"/>
            <a:ext cx="3351687" cy="523220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уровень сложности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252" y="2780928"/>
            <a:ext cx="4824536" cy="1815882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  <p:txBody>
          <a:bodyPr wrap="square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Озорник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хвостун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крепыш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одлетел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 окну…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5229200"/>
            <a:ext cx="2376264" cy="523220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Карлсон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5-конечная звезда 6">
            <a:hlinkClick r:id="rId3" action="ppaction://hlinksldjump"/>
          </p:cNvPr>
          <p:cNvSpPr/>
          <p:nvPr/>
        </p:nvSpPr>
        <p:spPr>
          <a:xfrm>
            <a:off x="295311" y="5960755"/>
            <a:ext cx="792088" cy="72008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7" name="Picture 3" descr="H:\ИА Аттестация\картинки\Карлсо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48880"/>
            <a:ext cx="4522034" cy="378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00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699</Words>
  <Application>Microsoft Office PowerPoint</Application>
  <PresentationFormat>Экран (4:3)</PresentationFormat>
  <Paragraphs>192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Путешествие на Планету Любимых книг</vt:lpstr>
      <vt:lpstr>Презентация PowerPoint</vt:lpstr>
      <vt:lpstr>Планета Любимых Книг</vt:lpstr>
      <vt:lpstr>Ох уж эти сказочники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Загадки - обманки</vt:lpstr>
      <vt:lpstr>Загадки - обманки</vt:lpstr>
      <vt:lpstr>Загадки - обманки</vt:lpstr>
      <vt:lpstr>Загадки - обманки</vt:lpstr>
      <vt:lpstr>Загадки - обманки</vt:lpstr>
      <vt:lpstr>Кто, где поселился?</vt:lpstr>
      <vt:lpstr>Кто, где поселился?</vt:lpstr>
      <vt:lpstr>Кто, где поселился?</vt:lpstr>
      <vt:lpstr>Кто, где поселился?</vt:lpstr>
      <vt:lpstr>Кто, где поселился?</vt:lpstr>
      <vt:lpstr>Музей волшебных предметов</vt:lpstr>
      <vt:lpstr>Музей волшебных предметов</vt:lpstr>
      <vt:lpstr>Кот в мешке</vt:lpstr>
      <vt:lpstr>Музей волшебных предметов</vt:lpstr>
      <vt:lpstr>Музей волшебных предметов</vt:lpstr>
      <vt:lpstr>А еще кто?</vt:lpstr>
      <vt:lpstr>А еще кто?</vt:lpstr>
      <vt:lpstr>А еще кто?</vt:lpstr>
      <vt:lpstr>А еще кто?</vt:lpstr>
      <vt:lpstr>Кот в мешке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Алиса</dc:creator>
  <cp:lastModifiedBy>Алиса</cp:lastModifiedBy>
  <cp:revision>24</cp:revision>
  <dcterms:created xsi:type="dcterms:W3CDTF">2014-01-08T15:21:52Z</dcterms:created>
  <dcterms:modified xsi:type="dcterms:W3CDTF">2014-01-08T20:44:23Z</dcterms:modified>
</cp:coreProperties>
</file>