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CC61-9CDA-471F-B78B-359B678A74A3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1E33-A343-48D9-913B-2AFA24C0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&amp;SHcy;&amp;acy;&amp;bcy;&amp;lcy;&amp;ocy;&amp;ncy; &amp;pcy;&amp;rcy;&amp;iecy;&amp;zcy;&amp;iecy;&amp;ncy;&amp;tcy;&amp;acy;&amp;tscy;&amp;icy;&amp;icy; &quot;&amp;Scy;&amp;tcy;&amp;acy;&amp;rcy;&amp;icy;&amp;ncy;&amp;ncy;&amp;acy;&amp;yacy; &amp;kcy;&amp;acy;&amp;rcy;&amp;tcy;&amp;a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Речевая разминка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4757742" cy="39005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Я весь день ловлю жучков,</a:t>
            </a:r>
          </a:p>
          <a:p>
            <a:pPr>
              <a:buNone/>
            </a:pPr>
            <a:r>
              <a:rPr lang="ru-RU" dirty="0" smtClean="0"/>
              <a:t>Уплетаю червячков.</a:t>
            </a:r>
          </a:p>
          <a:p>
            <a:pPr>
              <a:buNone/>
            </a:pPr>
            <a:r>
              <a:rPr lang="ru-RU" dirty="0" smtClean="0"/>
              <a:t>В тёплый край не улетаю,</a:t>
            </a:r>
          </a:p>
          <a:p>
            <a:pPr>
              <a:buNone/>
            </a:pPr>
            <a:r>
              <a:rPr lang="ru-RU" dirty="0" smtClean="0"/>
              <a:t>Здесь, под крышей обитаю.</a:t>
            </a:r>
          </a:p>
          <a:p>
            <a:pPr>
              <a:buNone/>
            </a:pPr>
            <a:r>
              <a:rPr lang="ru-RU" dirty="0" smtClean="0"/>
              <a:t>Чик-чирик! Не робей!</a:t>
            </a:r>
          </a:p>
          <a:p>
            <a:pPr>
              <a:buNone/>
            </a:pPr>
            <a:r>
              <a:rPr lang="ru-RU" dirty="0" smtClean="0"/>
              <a:t>Я бывалый …   </a:t>
            </a:r>
          </a:p>
          <a:p>
            <a:pPr algn="r">
              <a:buNone/>
            </a:pPr>
            <a:r>
              <a:rPr lang="ru-RU" dirty="0" smtClean="0">
                <a:solidFill>
                  <a:srgbClr val="C00000"/>
                </a:solidFill>
              </a:rPr>
              <a:t>ВОРОБЕЙ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 descr="http://go4.imgsmail.ru/imgpreview?key=http%3A//www.stihi.ru/pics/2010/09/29/5153.jpg&amp;mb=imgdb_preview_1487&amp;q=90&amp;w=1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85992"/>
            <a:ext cx="3248727" cy="3571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000108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Прочитайте загадку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1000108"/>
            <a:ext cx="1858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по слогам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928670"/>
            <a:ext cx="2616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скороговоркой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000108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выразительно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1000108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хором 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-35742"/>
            <a:ext cx="9191657" cy="68937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571480"/>
            <a:ext cx="491512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Оцените свою работу:</a:t>
            </a:r>
          </a:p>
          <a:p>
            <a:endParaRPr lang="ru-RU" dirty="0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1785918" y="1785926"/>
            <a:ext cx="960120" cy="914400"/>
          </a:xfrm>
          <a:prstGeom prst="pentagon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868" y="1857364"/>
            <a:ext cx="3198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Отлично справился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214686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57554" y="3286124"/>
            <a:ext cx="5085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Справился, но допустил ошибки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785918" y="4786322"/>
            <a:ext cx="785818" cy="857256"/>
          </a:xfrm>
          <a:prstGeom prst="triangl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86116" y="4929198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Надо читать внимательнее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-35742"/>
            <a:ext cx="9191657" cy="689374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00166" y="1857364"/>
            <a:ext cx="4991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http://go.mail.ru/search?mailru=1&amp;q=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500306"/>
            <a:ext cx="5900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http://prezentacii.com/shablony-powerpoint/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00042"/>
            <a:ext cx="27319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Источники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143248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Подоплелова</a:t>
            </a:r>
            <a:r>
              <a:rPr lang="ru-RU" sz="2000" dirty="0" smtClean="0"/>
              <a:t> Галина Владимировна</a:t>
            </a:r>
          </a:p>
          <a:p>
            <a:pPr algn="ctr"/>
            <a:r>
              <a:rPr lang="ru-RU" sz="2000" dirty="0" smtClean="0"/>
              <a:t>Учитель начальных классов МБОУ СОШ с УИОП </a:t>
            </a:r>
          </a:p>
          <a:p>
            <a:pPr algn="ctr"/>
            <a:r>
              <a:rPr lang="ru-RU" sz="2000" dirty="0" err="1" smtClean="0"/>
              <a:t>Пгт</a:t>
            </a:r>
            <a:r>
              <a:rPr lang="ru-RU" sz="2000" dirty="0" smtClean="0"/>
              <a:t> </a:t>
            </a:r>
            <a:r>
              <a:rPr lang="ru-RU" sz="2000" dirty="0" err="1" smtClean="0"/>
              <a:t>Кикнур</a:t>
            </a:r>
            <a:endParaRPr lang="ru-RU" sz="2000" dirty="0" smtClean="0"/>
          </a:p>
          <a:p>
            <a:pPr algn="ctr"/>
            <a:r>
              <a:rPr lang="ru-RU" sz="2000" dirty="0" smtClean="0"/>
              <a:t>Ссылка на сайт   </a:t>
            </a:r>
          </a:p>
          <a:p>
            <a:pPr algn="ctr"/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643446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&lt;</a:t>
            </a:r>
            <a:r>
              <a:rPr lang="ru-RU" sz="2000" dirty="0" err="1" smtClean="0"/>
              <a:t>a</a:t>
            </a:r>
            <a:r>
              <a:rPr lang="ru-RU" sz="2000" dirty="0" smtClean="0"/>
              <a:t> </a:t>
            </a:r>
            <a:r>
              <a:rPr lang="ru-RU" sz="2000" dirty="0" err="1" smtClean="0"/>
              <a:t>href</a:t>
            </a:r>
            <a:r>
              <a:rPr lang="ru-RU" sz="2000" dirty="0" smtClean="0"/>
              <a:t> = "http://nsportal.ru/galinapodoplelova" &gt; Сайт учителя начальных классов&lt;/</a:t>
            </a:r>
            <a:r>
              <a:rPr lang="ru-RU" sz="2000" dirty="0" err="1" smtClean="0"/>
              <a:t>a</a:t>
            </a:r>
            <a:r>
              <a:rPr lang="ru-RU" sz="2000" dirty="0" smtClean="0"/>
              <a:t>&gt;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&amp;pcy;&amp;rcy;&amp;iecy;&amp;zcy;&amp;iecy;&amp;ncy;&amp;tcy;&amp;acy;&amp;tscy;&amp;icy;&amp;icy; &quot;&amp;Scy;&amp;acy;&amp;kcy;&amp;ucy;&amp;rcy;&amp;a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401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600976" cy="165576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Тест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по произведению К Паустовского «Растрёпанный воробей»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3 класс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1"/>
            <a:ext cx="9191657" cy="68937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57290" y="1000108"/>
            <a:ext cx="4826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1.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Как звали нянюшку Маши?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85728"/>
            <a:ext cx="48782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Выбери верный ответ</a:t>
            </a:r>
            <a:endParaRPr lang="ru-RU" sz="4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571612"/>
            <a:ext cx="2366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Ивановна</a:t>
            </a:r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Степановна</a:t>
            </a:r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Петровна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3357562"/>
            <a:ext cx="4126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2.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Мама Маши в театре: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4000504"/>
            <a:ext cx="21323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пела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играла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танцевала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7170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0871" y="5072074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00"/>
                            </p:stCondLst>
                            <p:childTnLst>
                              <p:par>
                                <p:cTn id="5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0"/>
            <a:ext cx="9191657" cy="68937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714356"/>
            <a:ext cx="5186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3.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Мама готовилась танцевать: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3042" y="1428736"/>
            <a:ext cx="3411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Снегурочку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Золушку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Красную Шапочку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429000"/>
            <a:ext cx="6718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4.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Маленький букет цветов был сделан из: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4000504"/>
            <a:ext cx="31229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хрусталя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тонкого стекла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толстого стекла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0871" y="5072074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9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"/>
                            </p:stCondLst>
                            <p:childTnLst>
                              <p:par>
                                <p:cTn id="4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300"/>
                            </p:stCondLst>
                            <p:childTnLst>
                              <p:par>
                                <p:cTn id="5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1"/>
            <a:ext cx="9191657" cy="68937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642918"/>
            <a:ext cx="5003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5.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Папа должен был вернуться: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285860"/>
            <a:ext cx="15648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весной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летом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осенью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214686"/>
            <a:ext cx="7026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6.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Ворона сидела на ветке за окном и ждала: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000504"/>
            <a:ext cx="73709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когда Петровна уйдёт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когда Петровна уйдёт и уведёт Машу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когда Петровна откроет форточку и уйдёт </a:t>
            </a:r>
          </a:p>
          <a:p>
            <a:r>
              <a:rPr lang="ru-RU" sz="32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 с Машей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1071546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00"/>
                            </p:stCondLst>
                            <p:childTnLst>
                              <p:par>
                                <p:cTn id="4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900"/>
                            </p:stCondLst>
                            <p:childTnLst>
                              <p:par>
                                <p:cTn id="5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400"/>
                            </p:stCondLst>
                            <p:childTnLst>
                              <p:par>
                                <p:cTn id="6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1"/>
            <a:ext cx="9191657" cy="68937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28860" y="714356"/>
            <a:ext cx="266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7.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Ворона жила: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050" y="1500174"/>
            <a:ext cx="17716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 ящике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 сарае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 ларьке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3214686"/>
            <a:ext cx="5176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8.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Растрёпанного воробья звали: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50" y="4071942"/>
            <a:ext cx="1699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</a:rPr>
              <a:t>Пашка</a:t>
            </a:r>
            <a:endParaRPr lang="ru-RU" sz="3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Васька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Тишка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8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929198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"/>
                            </p:stCondLst>
                            <p:childTnLst>
                              <p:par>
                                <p:cTn id="4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300"/>
                            </p:stCondLst>
                            <p:childTnLst>
                              <p:par>
                                <p:cTn id="5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1"/>
            <a:ext cx="9191657" cy="68937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785794"/>
            <a:ext cx="3768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9.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Воробья подобрал(а):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1428736"/>
            <a:ext cx="23968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милиционер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прохожий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Маша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928934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10.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Пашка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утаскивал из ларька 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ворованные вещи, чтобы: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4071942"/>
            <a:ext cx="51155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отблагодарить Машу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отомстить вороне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восстановить справедливость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643446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"/>
                            </p:stCondLst>
                            <p:childTnLst>
                              <p:par>
                                <p:cTn id="5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400"/>
                            </p:stCondLst>
                            <p:childTnLst>
                              <p:par>
                                <p:cTn id="6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-35742"/>
            <a:ext cx="9191657" cy="68937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14414" y="714356"/>
            <a:ext cx="6058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11.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Маша открыла форточку, чтобы: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1357298"/>
            <a:ext cx="457849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проветрить комнату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выпустить воробья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посмотреть,  как ворона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протискивается в форточку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429000"/>
            <a:ext cx="57647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12.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Растрёпанный воробей ворвался </a:t>
            </a: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в зрительный зал, когда: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4643446"/>
            <a:ext cx="5216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а)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Золушка потеряла туфельку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б)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Золушка танцевала с принцем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в)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спектакль кончился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786322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"/>
                            </p:stCondLst>
                            <p:childTnLst>
                              <p:par>
                                <p:cTn id="3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400"/>
                            </p:stCondLst>
                            <p:childTnLst>
                              <p:par>
                                <p:cTn id="6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900"/>
                            </p:stCondLst>
                            <p:childTnLst>
                              <p:par>
                                <p:cTn id="6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(&amp;fcy;&amp;ocy;&amp;ncy;) &amp;pcy;&amp;rcy;&amp;iecy;&amp;zcy;&amp;iecy;&amp;ncy;&amp;tcy;&amp;acy;&amp;tscy;&amp;icy;&amp;icy; &quot;&amp;KHcy;&amp;rcy;&amp;icy;&amp;zcy;&amp;acy;&amp;ncy;&amp;tcy;&amp;iecy;&amp;mcy;&amp;y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-35742"/>
            <a:ext cx="9191657" cy="68937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500042"/>
            <a:ext cx="36760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Взаимопроверка</a:t>
            </a:r>
            <a:endParaRPr lang="ru-RU" sz="4400" dirty="0">
              <a:solidFill>
                <a:srgbClr val="C0000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347563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В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Петровна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В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танцевала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Б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Золушку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Б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тонкого стекла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А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весной</a:t>
            </a:r>
          </a:p>
          <a:p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6.В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когда Петровна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откроет форточку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и уйдёт с Машей</a:t>
            </a:r>
          </a:p>
          <a:p>
            <a:pPr marL="342900" indent="-342900">
              <a:buAutoNum type="arabicPeriod"/>
            </a:pPr>
            <a:endParaRPr lang="ru-RU" sz="4000" dirty="0" smtClean="0">
              <a:latin typeface="Monotype Corsiva" pitchFamily="66" charset="0"/>
              <a:cs typeface="Arial" pitchFamily="34" charset="0"/>
            </a:endParaRPr>
          </a:p>
          <a:p>
            <a:pPr marL="342900" indent="-342900"/>
            <a:endParaRPr lang="ru-RU" sz="4000" dirty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357298"/>
            <a:ext cx="51435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  7. В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в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 ларьке</a:t>
            </a:r>
          </a:p>
          <a:p>
            <a:pPr marL="342900" indent="-342900"/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  8. А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Пашка</a:t>
            </a:r>
            <a:endParaRPr lang="ru-RU" sz="32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  <a:p>
            <a:pPr marL="342900" indent="-342900"/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  9. А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милиционер</a:t>
            </a:r>
          </a:p>
          <a:p>
            <a:pPr marL="342900" indent="-342900"/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10. А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отблагодарить Машу</a:t>
            </a:r>
            <a:endParaRPr lang="ru-RU" sz="3200" dirty="0" smtClean="0">
              <a:latin typeface="Monotype Corsiva" pitchFamily="66" charset="0"/>
              <a:cs typeface="Arial" pitchFamily="34" charset="0"/>
            </a:endParaRPr>
          </a:p>
          <a:p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11. В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посмотреть,  как ворона протискивается в форточку</a:t>
            </a:r>
          </a:p>
          <a:p>
            <a:pPr marL="342900" indent="-342900"/>
            <a:r>
              <a:rPr lang="ru-RU" sz="4000" dirty="0" smtClean="0">
                <a:latin typeface="Monotype Corsiva" pitchFamily="66" charset="0"/>
                <a:cs typeface="Arial" pitchFamily="34" charset="0"/>
              </a:rPr>
              <a:t>12. В </a:t>
            </a: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спектакль кончился</a:t>
            </a:r>
            <a:endParaRPr lang="ru-RU" sz="3200" dirty="0" smtClean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" name="Picture 2" descr="http://go3.imgsmail.ru/imgpreview?key=http%3A//socotra.ru/assets/images/birds/k17.jpg&amp;mb=imgdb_preview_55&amp;q=90&amp;w=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142984"/>
            <a:ext cx="1312548" cy="123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398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Речевая разминка</vt:lpstr>
      <vt:lpstr>Тест  по произведению К Паустовского «Растрёпанный воробей»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произведению К Паустовского «Растрёпанный воробей»</dc:title>
  <dc:creator>Женя</dc:creator>
  <cp:lastModifiedBy>Женя</cp:lastModifiedBy>
  <cp:revision>16</cp:revision>
  <dcterms:created xsi:type="dcterms:W3CDTF">2014-01-20T17:10:17Z</dcterms:created>
  <dcterms:modified xsi:type="dcterms:W3CDTF">2014-01-26T09:15:07Z</dcterms:modified>
</cp:coreProperties>
</file>