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5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Обобщающий урок по теме «Сказочные человечки»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030216"/>
            <a:ext cx="3557229" cy="62292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Литературное чтение. 2 класс. Школа 2100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753553"/>
            <a:ext cx="6214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Муниципальная образовательная организация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«Средняя общеобразовательная школа №3 им. В.И. Лыткина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87071" y="4653136"/>
            <a:ext cx="29394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Презентацию подготовила: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Комиссарова И.А.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5104" y="6102447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Сыктывкар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90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Кому принадлежат слова?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2736304"/>
          </a:xfrm>
          <a:solidFill>
            <a:schemeClr val="bg1">
              <a:alpha val="5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«Ага! Если я что-нибудь в чём-нибудь понимаю, то дыра – это нора, а нора – это Кролик, а Кролик – это подходящая компания, а подходящая компания – это такая компания, где меня чем-нибудь угостят и с удовольствием послушают мою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Ворчалку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6096" y="4797152"/>
            <a:ext cx="2304256" cy="58477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Винни Пух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F:\картинки для презы лит чтение\vinni_puh_idet_v_gos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933056"/>
            <a:ext cx="3186939" cy="2584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89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Чья это песенка?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02324"/>
            <a:ext cx="4330824" cy="4684875"/>
          </a:xfrm>
          <a:solidFill>
            <a:schemeClr val="bg1">
              <a:alpha val="5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Пусть все кругом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Горит огнём,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мы с тобой споём:</a:t>
            </a:r>
          </a:p>
          <a:p>
            <a:pPr marL="0" indent="0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боссе,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буссе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Биссе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и отдохнём.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тыщу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булочек несут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день рожденья к нас.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мы с тобой устроим тут</a:t>
            </a:r>
          </a:p>
          <a:p>
            <a:pPr marL="0" indent="0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боссе,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буссе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капут,</a:t>
            </a:r>
          </a:p>
          <a:p>
            <a:pPr marL="0" indent="0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Биссе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тарарам.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16364" y="5325275"/>
            <a:ext cx="2304256" cy="58477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Хоббит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F:\картинки для презы лит чтение\hobb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752" y="1916832"/>
            <a:ext cx="3393480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534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29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2620888"/>
          </a:xfrm>
          <a:solidFill>
            <a:schemeClr val="bg1">
              <a:alpha val="5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вертикали: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встрече с этим героем все тут же начинают плакать.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5656" y="4440430"/>
            <a:ext cx="2736304" cy="58477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Чиполлино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картинки для презы лит чтение\1299248180_chipollin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78478"/>
            <a:ext cx="2592288" cy="378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01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2764904"/>
          </a:xfrm>
          <a:solidFill>
            <a:schemeClr val="bg1">
              <a:alpha val="5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горизонтали: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Этот герой ради спасения друга не пожалел своего подарка.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8104" y="4699977"/>
            <a:ext cx="2434774" cy="58477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Пятачок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F:\картинки для презы лит чтение\пятачок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473567"/>
            <a:ext cx="4104117" cy="307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74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3024336"/>
          </a:xfrm>
          <a:solidFill>
            <a:schemeClr val="bg1">
              <a:alpha val="5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горизонтали: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Герой, который очень любил домашний уют, но вынужден был сделаться отважным путешественником.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60313" y="4992363"/>
            <a:ext cx="2434774" cy="58477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Хоббит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F:\картинки для презы лит чтение\hobb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57097"/>
            <a:ext cx="3233936" cy="2813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89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2232248"/>
          </a:xfrm>
          <a:solidFill>
            <a:schemeClr val="bg1">
              <a:alpha val="5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горизонтали: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Кто ото всех болезней лечится сладостями?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0370" y="5595719"/>
            <a:ext cx="2434774" cy="58477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Карлсон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F:\картинки для презы лит чтение\karlson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207" y="3356991"/>
            <a:ext cx="3222104" cy="297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86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2736304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горизонтали: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А этот человечек отлично плавает, не боится воды, но для него нет ничего опаснее, чем огонь очага.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60313" y="4992363"/>
            <a:ext cx="2434774" cy="58477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Буратино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F:\картинки для презы лит чтение\буратин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374274"/>
            <a:ext cx="2353444" cy="3106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485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2736304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горизонтали: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Герой, который в самый неподходящий момент начинает читать стихи.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16666" y="4799887"/>
            <a:ext cx="2434774" cy="58477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Пьеро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F:\картинки для презы лит чтение\пьер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430034"/>
            <a:ext cx="4002021" cy="3001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04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Кому принадлежат слова?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7"/>
          </a:xfrm>
          <a:solidFill>
            <a:schemeClr val="bg1">
              <a:alpha val="5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«Этот «Очень одинокий петух» создан лучшим в мире рисовальщиком петухов»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4295198"/>
            <a:ext cx="2304256" cy="58477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Карлсон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H:\ИА Аттестация\картинки\Карлс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931292"/>
            <a:ext cx="3960440" cy="331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90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Кому принадлежат слова?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«Если девчонка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пять надумает нас воспитывать, напьемся молока – и нипочём я здесь не останусь!»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6096" y="4797152"/>
            <a:ext cx="2304256" cy="58477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Буратино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F:\картинки для презы лит чтение\буратин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284984"/>
            <a:ext cx="2453819" cy="323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217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2820</TotalTime>
  <Words>303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Обобщающий урок по теме «Сказочные человечки»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Кому принадлежат слова?</vt:lpstr>
      <vt:lpstr>Кому принадлежат слова?</vt:lpstr>
      <vt:lpstr>Кому принадлежат слова?</vt:lpstr>
      <vt:lpstr>Чья это песенка?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Обобщающий урок по теме «Сказочные человечки»</dc:title>
  <dc:creator>Алиса</dc:creator>
  <cp:lastModifiedBy>Алиса</cp:lastModifiedBy>
  <cp:revision>8</cp:revision>
  <dcterms:created xsi:type="dcterms:W3CDTF">2014-01-14T19:49:23Z</dcterms:created>
  <dcterms:modified xsi:type="dcterms:W3CDTF">2014-01-16T19:00:16Z</dcterms:modified>
</cp:coreProperties>
</file>