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70" r:id="rId7"/>
    <p:sldId id="277" r:id="rId8"/>
    <p:sldId id="274" r:id="rId9"/>
    <p:sldId id="275" r:id="rId10"/>
    <p:sldId id="278" r:id="rId11"/>
    <p:sldId id="264" r:id="rId12"/>
    <p:sldId id="271" r:id="rId13"/>
    <p:sldId id="266" r:id="rId14"/>
    <p:sldId id="279" r:id="rId15"/>
    <p:sldId id="272" r:id="rId16"/>
    <p:sldId id="268" r:id="rId17"/>
    <p:sldId id="273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19F-D803-4167-B02A-801195BA6D77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DA8B-3E8B-4B87-B618-928F52558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77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19F-D803-4167-B02A-801195BA6D77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DA8B-3E8B-4B87-B618-928F52558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24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19F-D803-4167-B02A-801195BA6D77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DA8B-3E8B-4B87-B618-928F52558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0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19F-D803-4167-B02A-801195BA6D77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DA8B-3E8B-4B87-B618-928F52558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2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19F-D803-4167-B02A-801195BA6D77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DA8B-3E8B-4B87-B618-928F52558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19F-D803-4167-B02A-801195BA6D77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DA8B-3E8B-4B87-B618-928F52558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7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19F-D803-4167-B02A-801195BA6D77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DA8B-3E8B-4B87-B618-928F52558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12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19F-D803-4167-B02A-801195BA6D77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DA8B-3E8B-4B87-B618-928F52558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19F-D803-4167-B02A-801195BA6D77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DA8B-3E8B-4B87-B618-928F52558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19F-D803-4167-B02A-801195BA6D77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DA8B-3E8B-4B87-B618-928F52558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97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19F-D803-4167-B02A-801195BA6D77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EDA8B-3E8B-4B87-B618-928F52558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8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4619F-D803-4167-B02A-801195BA6D77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EDA8B-3E8B-4B87-B618-928F525581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0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irpps.ru/fon-dlja-prezentacii/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" y="0"/>
            <a:ext cx="9124675" cy="68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76650" y="2967335"/>
            <a:ext cx="5390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Лучики здоровья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http://www.lawofattraction.ru/_fr/2/6978738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" b="8102"/>
          <a:stretch/>
        </p:blipFill>
        <p:spPr bwMode="auto">
          <a:xfrm>
            <a:off x="-4580" y="117425"/>
            <a:ext cx="3744416" cy="285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3239" y="3890665"/>
            <a:ext cx="26775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(НОД по ЗОЖ)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88632" y="4653136"/>
            <a:ext cx="3779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Выполнила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 МБДОУ ЦРР-ДС «Сказка» г. Мичуринска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Левина Наталья Глебовна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2747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://mirpps.ru/fon-dlja-prezentacii/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24675" cy="68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rof-scarlett.ru/photo/2201200712211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45" y="581060"/>
            <a:ext cx="5681384" cy="568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37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Picture 2" descr="http://mirpps.ru/fon-dlja-prezentacii/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24675" cy="68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-1" y="476672"/>
            <a:ext cx="9144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1                   2                 3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564904"/>
            <a:ext cx="9124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4                          5</a:t>
            </a:r>
            <a:endParaRPr lang="ru-RU" dirty="0"/>
          </a:p>
        </p:txBody>
      </p:sp>
      <p:pic>
        <p:nvPicPr>
          <p:cNvPr id="14" name="Picture 4" descr="&amp;khcy;&amp;lcy;&amp;ocy;&amp;pcy;&amp;acy;&amp;yucy;&amp;shchcy;&amp;icy;&amp;jcy; &amp;vcy; &amp;lcy;&amp;acy;&amp;dcy;&amp;ocy;&amp;shcy;&amp;icy; &amp;scy;&amp;mcy;&amp;acy;&amp;jcy;&amp;lcy;&amp;icy;&amp;k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6163" y="4496366"/>
            <a:ext cx="2388459" cy="240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http://mistergid.ru/image/upload/2011-08-10/330026694634_1245346274_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4" y="4884448"/>
            <a:ext cx="2418857" cy="16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istergid.ru/image/upload/2011-08-10/330026694634_1245346291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76" y="3157061"/>
            <a:ext cx="1695781" cy="246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mistergid.ru/image/upload/2011-08-10/330026694634_1245346251_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259" y="4825321"/>
            <a:ext cx="2389155" cy="157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istergid.ru/image/upload/2011-08-10/330026694634_1245346296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50084"/>
            <a:ext cx="178799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mistergid.ru/image/upload/2011-08-10/330026694634_1245346219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33" y="4744215"/>
            <a:ext cx="2623987" cy="173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41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9.82659E-7 L -0.29011 -0.0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://mirpps.ru/fon-dlja-prezentacii/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24675" cy="68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внобедренный треугольник 7"/>
          <p:cNvSpPr/>
          <p:nvPr/>
        </p:nvSpPr>
        <p:spPr>
          <a:xfrm rot="6993391">
            <a:off x="2239937" y="1810489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4254815" y="425459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8816153">
            <a:off x="5759333" y="4035850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2361552">
            <a:off x="2906240" y="4081248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4336124">
            <a:off x="6260968" y="1761160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8497478">
            <a:off x="2564861" y="51408"/>
            <a:ext cx="1071570" cy="2681625"/>
          </a:xfrm>
          <a:prstGeom prst="triangle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3167667">
            <a:off x="1911277" y="871861"/>
            <a:ext cx="21743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</a:t>
            </a:r>
          </a:p>
        </p:txBody>
      </p:sp>
      <p:pic>
        <p:nvPicPr>
          <p:cNvPr id="1026" name="Picture 2" descr="F: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94" y="2348736"/>
            <a:ext cx="2196826" cy="21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внобедренный треугольник 14"/>
          <p:cNvSpPr/>
          <p:nvPr/>
        </p:nvSpPr>
        <p:spPr>
          <a:xfrm rot="13738416">
            <a:off x="5703560" y="363457"/>
            <a:ext cx="1071570" cy="2681625"/>
          </a:xfrm>
          <a:prstGeom prst="triangle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7404281">
            <a:off x="6343567" y="2763554"/>
            <a:ext cx="1071570" cy="2681625"/>
          </a:xfrm>
          <a:prstGeom prst="triangle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9358920">
            <a:off x="6077869" y="1079616"/>
            <a:ext cx="12045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258839">
            <a:off x="6400078" y="3995471"/>
            <a:ext cx="18185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8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irpps.ru/fon-dlja-prezentacii/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24675" cy="68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0.liveinternet.ru/images/attach/c/7/97/43/97043724_dietadliapamiat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243408"/>
            <a:ext cx="9396537" cy="679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6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mirpps.ru/fon-dlja-prezentacii/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24675" cy="68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f9.ifotki.info/org/84d0176b65cfbd1f3ffff1a49c6244f23e54249782465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0242"/>
            <a:ext cx="6870412" cy="53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4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://mirpps.ru/fon-dlja-prezentacii/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24675" cy="68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внобедренный треугольник 7"/>
          <p:cNvSpPr/>
          <p:nvPr/>
        </p:nvSpPr>
        <p:spPr>
          <a:xfrm rot="6993391">
            <a:off x="2239937" y="1810489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4254815" y="425459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8816153">
            <a:off x="5759333" y="4035850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2361552">
            <a:off x="2848492" y="4010165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4336124">
            <a:off x="6260968" y="1761160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8497478">
            <a:off x="2564861" y="51408"/>
            <a:ext cx="1071570" cy="2681625"/>
          </a:xfrm>
          <a:prstGeom prst="triangle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3167667">
            <a:off x="1911277" y="871861"/>
            <a:ext cx="21743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</a:t>
            </a:r>
          </a:p>
        </p:txBody>
      </p:sp>
      <p:pic>
        <p:nvPicPr>
          <p:cNvPr id="1026" name="Picture 2" descr="F: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94" y="2348736"/>
            <a:ext cx="2196826" cy="21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внобедренный треугольник 14"/>
          <p:cNvSpPr/>
          <p:nvPr/>
        </p:nvSpPr>
        <p:spPr>
          <a:xfrm rot="13738416">
            <a:off x="5703560" y="363457"/>
            <a:ext cx="1071570" cy="2681625"/>
          </a:xfrm>
          <a:prstGeom prst="triangle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7404281">
            <a:off x="6343567" y="2763554"/>
            <a:ext cx="1071570" cy="2681625"/>
          </a:xfrm>
          <a:prstGeom prst="triangle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9358920">
            <a:off x="6077869" y="1079616"/>
            <a:ext cx="12045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258839">
            <a:off x="6400078" y="3995471"/>
            <a:ext cx="18185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076494" y="4437112"/>
            <a:ext cx="1071570" cy="2363463"/>
          </a:xfrm>
          <a:prstGeom prst="triangle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3782771" y="5635650"/>
            <a:ext cx="160691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</a:t>
            </a:r>
          </a:p>
          <a:p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irpps.ru/fon-dlja-prezentacii/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24675" cy="68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&amp;khcy;&amp;lcy;&amp;ocy;&amp;pcy;&amp;acy;&amp;yucy;&amp;shchcy;&amp;icy;&amp;jcy; &amp;vcy; &amp;lcy;&amp;acy;&amp;dcy;&amp;ocy;&amp;shcy;&amp;icy; &amp;scy;&amp;mcy;&amp;acy;&amp;jcy;&amp;lcy;&amp;icy;&amp;k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614"/>
            <a:ext cx="3500437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Идущий cмайл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37" y="2456524"/>
            <a:ext cx="4166976" cy="396854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9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://mirpps.ru/fon-dlja-prezentacii/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24675" cy="68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внобедренный треугольник 7"/>
          <p:cNvSpPr/>
          <p:nvPr/>
        </p:nvSpPr>
        <p:spPr>
          <a:xfrm rot="6993391">
            <a:off x="2239937" y="1810489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4254815" y="425459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8816153">
            <a:off x="5759333" y="4035850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2361552">
            <a:off x="2848492" y="4010165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4336124">
            <a:off x="6260968" y="1761160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8497478">
            <a:off x="2564861" y="51408"/>
            <a:ext cx="1071570" cy="2681625"/>
          </a:xfrm>
          <a:prstGeom prst="triangle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3167667">
            <a:off x="1911277" y="871861"/>
            <a:ext cx="21743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</a:t>
            </a:r>
          </a:p>
        </p:txBody>
      </p:sp>
      <p:pic>
        <p:nvPicPr>
          <p:cNvPr id="1026" name="Picture 2" descr="F: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94" y="2348736"/>
            <a:ext cx="2196826" cy="21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внобедренный треугольник 14"/>
          <p:cNvSpPr/>
          <p:nvPr/>
        </p:nvSpPr>
        <p:spPr>
          <a:xfrm rot="13738416">
            <a:off x="5703560" y="363457"/>
            <a:ext cx="1071570" cy="2681625"/>
          </a:xfrm>
          <a:prstGeom prst="triangle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7404281">
            <a:off x="6343567" y="2763554"/>
            <a:ext cx="1071570" cy="2681625"/>
          </a:xfrm>
          <a:prstGeom prst="triangle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9358920">
            <a:off x="6077869" y="1079616"/>
            <a:ext cx="12045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258839">
            <a:off x="6400078" y="3995471"/>
            <a:ext cx="18185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076494" y="4437112"/>
            <a:ext cx="1071570" cy="2363463"/>
          </a:xfrm>
          <a:prstGeom prst="triangle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3782771" y="5635650"/>
            <a:ext cx="160691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</a:t>
            </a:r>
          </a:p>
          <a:p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 rot="4604920">
            <a:off x="1667084" y="2616076"/>
            <a:ext cx="1071570" cy="2681625"/>
          </a:xfrm>
          <a:prstGeom prst="triangle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932512">
            <a:off x="1005715" y="3811771"/>
            <a:ext cx="14255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s11.radikal.ru/i183/1109/8f/c1aa9917384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2" y="-389"/>
            <a:ext cx="9159521" cy="685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400784">
            <a:off x="2365253" y="1534764"/>
            <a:ext cx="4749300" cy="1381703"/>
          </a:xfrm>
          <a:prstGeom prst="rect">
            <a:avLst/>
          </a:prstGeom>
        </p:spPr>
        <p:txBody>
          <a:bodyPr wrap="none">
            <a:prstTxWarp prst="textDeflateBottom">
              <a:avLst>
                <a:gd name="adj" fmla="val 39977"/>
              </a:avLst>
            </a:prstTxWarp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Берегите здоровье!</a:t>
            </a:r>
            <a:endParaRPr lang="ru-RU" sz="4000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Documents and Settings\Admin\Рабочий стол\Анимашки\luxfon.com-19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445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Анимашки\96827878_large_7f18f8ae8406b87c2497b988c97aac28bc81d6106418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648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://mirpps.ru/fon-dlja-prezentacii/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24675" cy="68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внобедренный треугольник 7"/>
          <p:cNvSpPr/>
          <p:nvPr/>
        </p:nvSpPr>
        <p:spPr>
          <a:xfrm rot="6993391">
            <a:off x="2239937" y="1810489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4254815" y="425459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8816153">
            <a:off x="5759333" y="4035850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2361552">
            <a:off x="2906240" y="4081248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4336124">
            <a:off x="6260968" y="1761160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8497478">
            <a:off x="2564861" y="51408"/>
            <a:ext cx="1071570" cy="2681625"/>
          </a:xfrm>
          <a:prstGeom prst="triangle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3167667">
            <a:off x="1911277" y="871861"/>
            <a:ext cx="21743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</a:t>
            </a:r>
          </a:p>
        </p:txBody>
      </p:sp>
      <p:pic>
        <p:nvPicPr>
          <p:cNvPr id="1026" name="Picture 2" descr="F: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94" y="2348736"/>
            <a:ext cx="2196826" cy="21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0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http://mirpps.ru/fon-dlja-prezentacii/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" y="0"/>
            <a:ext cx="9124675" cy="68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.ugugu.ru/img/762839/zaryad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9715"/>
            <a:ext cx="8643390" cy="483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mirpps.ru/fon-dlja-prezentacii/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" y="0"/>
            <a:ext cx="9124675" cy="68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евросеть\Desktop\6AB_kid4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69" y="954030"/>
            <a:ext cx="3600400" cy="393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bestsmileys.ru/sptb0704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86" y="792232"/>
            <a:ext cx="3169818" cy="213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48.radikal.ru/i122/0905/46/3029d46ba746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13578"/>
            <a:ext cx="3327159" cy="269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55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://mirpps.ru/fon-dlja-prezentacii/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24675" cy="68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внобедренный треугольник 7"/>
          <p:cNvSpPr/>
          <p:nvPr/>
        </p:nvSpPr>
        <p:spPr>
          <a:xfrm rot="6993391">
            <a:off x="2239937" y="1810489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4254815" y="425459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8816153">
            <a:off x="5759333" y="4035850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2361552">
            <a:off x="2906240" y="4081248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4336124">
            <a:off x="6260968" y="1761160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8497478">
            <a:off x="2564861" y="51408"/>
            <a:ext cx="1071570" cy="2681625"/>
          </a:xfrm>
          <a:prstGeom prst="triangle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3167667">
            <a:off x="1911277" y="871861"/>
            <a:ext cx="21743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</a:t>
            </a:r>
          </a:p>
        </p:txBody>
      </p:sp>
      <p:pic>
        <p:nvPicPr>
          <p:cNvPr id="1026" name="Picture 2" descr="F: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94" y="2348736"/>
            <a:ext cx="2196826" cy="21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1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mirpps.ru/fon-dlja-prezentacii/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24675" cy="68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od.edu/course/information/eng1157f9/Girlbubbles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5112568" cy="360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60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://mirpps.ru/fon-dlja-prezentacii/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24675" cy="68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внобедренный треугольник 7"/>
          <p:cNvSpPr/>
          <p:nvPr/>
        </p:nvSpPr>
        <p:spPr>
          <a:xfrm rot="6993391">
            <a:off x="2239937" y="1810489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4254815" y="425459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8816153">
            <a:off x="5759333" y="4035850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2361552">
            <a:off x="2906240" y="4081248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4336124">
            <a:off x="6260968" y="1761160"/>
            <a:ext cx="653693" cy="1790923"/>
          </a:xfrm>
          <a:prstGeom prst="triangle">
            <a:avLst/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8497478">
            <a:off x="2564861" y="51408"/>
            <a:ext cx="1071570" cy="2681625"/>
          </a:xfrm>
          <a:prstGeom prst="triangle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3167667">
            <a:off x="1911277" y="871861"/>
            <a:ext cx="21743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</a:t>
            </a:r>
          </a:p>
        </p:txBody>
      </p:sp>
      <p:pic>
        <p:nvPicPr>
          <p:cNvPr id="1026" name="Picture 2" descr="F:\Без имени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94" y="2348736"/>
            <a:ext cx="2196826" cy="21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внобедренный треугольник 14"/>
          <p:cNvSpPr/>
          <p:nvPr/>
        </p:nvSpPr>
        <p:spPr>
          <a:xfrm rot="13738416">
            <a:off x="5703560" y="363457"/>
            <a:ext cx="1071570" cy="2681625"/>
          </a:xfrm>
          <a:prstGeom prst="triangle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9358920">
            <a:off x="6077869" y="1079616"/>
            <a:ext cx="12045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0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49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 </vt:lpstr>
      <vt:lpstr>Презентация PowerPoint</vt:lpstr>
      <vt:lpstr> </vt:lpstr>
      <vt:lpstr> </vt:lpstr>
      <vt:lpstr>Презентация PowerPoint</vt:lpstr>
      <vt:lpstr> </vt:lpstr>
      <vt:lpstr>Презентация PowerPoint</vt:lpstr>
      <vt:lpstr> </vt:lpstr>
      <vt:lpstr> </vt:lpstr>
      <vt:lpstr> </vt:lpstr>
      <vt:lpstr> </vt:lpstr>
      <vt:lpstr>Презентация PowerPoint</vt:lpstr>
      <vt:lpstr>Презентация PowerPoint</vt:lpstr>
      <vt:lpstr> </vt:lpstr>
      <vt:lpstr>Презентация PowerPoint</vt:lpstr>
      <vt:lpstr>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евросеть</dc:creator>
  <cp:lastModifiedBy>евросеть</cp:lastModifiedBy>
  <cp:revision>26</cp:revision>
  <dcterms:created xsi:type="dcterms:W3CDTF">2014-04-22T19:13:17Z</dcterms:created>
  <dcterms:modified xsi:type="dcterms:W3CDTF">2014-08-20T17:04:12Z</dcterms:modified>
</cp:coreProperties>
</file>