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2E1C6-D1FF-464A-94BC-64CA04E2E827}" type="datetimeFigureOut">
              <a:rPr lang="ru-RU" smtClean="0"/>
              <a:pPr/>
              <a:t>20.12.2012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B56CC-4D94-465E-BBCA-561AB5C155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B56CC-4D94-465E-BBCA-561AB5C155C6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8031-DCDB-4209-B8B6-901FA2E738F7}" type="datetimeFigureOut">
              <a:rPr lang="ru-RU" smtClean="0"/>
              <a:pPr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984D-8833-424B-84DF-CA4478E34B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8031-DCDB-4209-B8B6-901FA2E738F7}" type="datetimeFigureOut">
              <a:rPr lang="ru-RU" smtClean="0"/>
              <a:pPr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984D-8833-424B-84DF-CA4478E34B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8031-DCDB-4209-B8B6-901FA2E738F7}" type="datetimeFigureOut">
              <a:rPr lang="ru-RU" smtClean="0"/>
              <a:pPr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984D-8833-424B-84DF-CA4478E34B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8031-DCDB-4209-B8B6-901FA2E738F7}" type="datetimeFigureOut">
              <a:rPr lang="ru-RU" smtClean="0"/>
              <a:pPr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984D-8833-424B-84DF-CA4478E34B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8031-DCDB-4209-B8B6-901FA2E738F7}" type="datetimeFigureOut">
              <a:rPr lang="ru-RU" smtClean="0"/>
              <a:pPr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984D-8833-424B-84DF-CA4478E34B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8031-DCDB-4209-B8B6-901FA2E738F7}" type="datetimeFigureOut">
              <a:rPr lang="ru-RU" smtClean="0"/>
              <a:pPr/>
              <a:t>20.12.2012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984D-8833-424B-84DF-CA4478E34B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8031-DCDB-4209-B8B6-901FA2E738F7}" type="datetimeFigureOut">
              <a:rPr lang="ru-RU" smtClean="0"/>
              <a:pPr/>
              <a:t>20.12.2012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984D-8833-424B-84DF-CA4478E34B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8031-DCDB-4209-B8B6-901FA2E738F7}" type="datetimeFigureOut">
              <a:rPr lang="ru-RU" smtClean="0"/>
              <a:pPr/>
              <a:t>20.12.2012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984D-8833-424B-84DF-CA4478E34B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8031-DCDB-4209-B8B6-901FA2E738F7}" type="datetimeFigureOut">
              <a:rPr lang="ru-RU" smtClean="0"/>
              <a:pPr/>
              <a:t>20.12.2012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984D-8833-424B-84DF-CA4478E34B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8031-DCDB-4209-B8B6-901FA2E738F7}" type="datetimeFigureOut">
              <a:rPr lang="ru-RU" smtClean="0"/>
              <a:pPr/>
              <a:t>20.12.2012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984D-8833-424B-84DF-CA4478E34B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8031-DCDB-4209-B8B6-901FA2E738F7}" type="datetimeFigureOut">
              <a:rPr lang="ru-RU" smtClean="0"/>
              <a:pPr/>
              <a:t>20.12.2012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984D-8833-424B-84DF-CA4478E34B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88031-DCDB-4209-B8B6-901FA2E738F7}" type="datetimeFigureOut">
              <a:rPr lang="ru-RU" smtClean="0"/>
              <a:pPr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9984D-8833-424B-84DF-CA4478E34B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\Desktop\фоны\lotu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285752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2"/>
                </a:solidFill>
              </a:rPr>
              <a:t>Проект «Лето и мы»</a:t>
            </a:r>
            <a:endParaRPr lang="ru-RU" sz="66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86190"/>
            <a:ext cx="6400800" cy="207170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        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                  Автор: Тихомирова С.В.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                        ГБДОУ №47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Olga\Desktop\фоны\lotus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3125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Пособие   «Лето веселое и грустное»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929198"/>
            <a:ext cx="5486400" cy="135732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..</a:t>
            </a:r>
            <a:endParaRPr lang="ru-RU" dirty="0"/>
          </a:p>
        </p:txBody>
      </p:sp>
      <p:pic>
        <p:nvPicPr>
          <p:cNvPr id="6" name="Рисунок 5" descr="C:\Users\Olga\Desktop\Новая папка\DSCN35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364333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Olga\Desktop\Новая папка\DSCN356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142984"/>
            <a:ext cx="3286148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Olga\Desktop\фоны\lotus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Коллекция насекомых.</a:t>
            </a:r>
            <a:endParaRPr lang="ru-RU" dirty="0"/>
          </a:p>
        </p:txBody>
      </p:sp>
      <p:pic>
        <p:nvPicPr>
          <p:cNvPr id="6" name="Содержимое 5" descr="C:\Users\Olga\Desktop\Новая папка\DSCN3559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00174"/>
            <a:ext cx="361473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Olga\Desktop\Новая папка\DSCN355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7" y="1285860"/>
            <a:ext cx="3571900" cy="241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Olga\Desktop\Новая папка\DSCN355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929066"/>
            <a:ext cx="357190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Olga\Desktop\фоны\lotu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000240"/>
            <a:ext cx="7772400" cy="4214842"/>
          </a:xfrm>
        </p:spPr>
        <p:txBody>
          <a:bodyPr>
            <a:normAutofit/>
          </a:bodyPr>
          <a:lstStyle/>
          <a:p>
            <a:pPr marL="457200" indent="-457200"/>
            <a:r>
              <a:rPr lang="ru-RU" sz="2400" dirty="0" smtClean="0">
                <a:solidFill>
                  <a:schemeClr val="tx2"/>
                </a:solidFill>
              </a:rPr>
              <a:t>       1. Изготовить вместе с детьми</a:t>
            </a:r>
            <a:r>
              <a:rPr lang="ru-RU" sz="2400" dirty="0" smtClean="0">
                <a:solidFill>
                  <a:schemeClr val="tx2"/>
                </a:solidFill>
              </a:rPr>
              <a:t> пособие на       остальные сезоны 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2. </a:t>
            </a:r>
            <a:r>
              <a:rPr lang="ru-RU" sz="2400" dirty="0" smtClean="0">
                <a:solidFill>
                  <a:schemeClr val="tx2"/>
                </a:solidFill>
              </a:rPr>
              <a:t>разработать критерии  для проведения мониторинга 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85729"/>
            <a:ext cx="7772400" cy="1071569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2"/>
                </a:solidFill>
              </a:rPr>
              <a:t>Перспектива</a:t>
            </a:r>
            <a:endParaRPr lang="ru-RU" sz="4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Olga\Desktop\фоны\lotu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329642" cy="3000396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Спасибо за внимание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\Desktop\фоны\lotu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785949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14554"/>
            <a:ext cx="6400800" cy="3424246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Лето – благоприятное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время для решения многих задач в том числе и вопросов безопасности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Детский сад работает  весь летне- оздоровительный сезон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На время летнего сезона приходят дети из других садов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Большую часть времени дети проводят на улице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Дети выезжают с родителями на природу, на дачу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\Desktop\фоны\lotu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0114"/>
            <a:ext cx="9144000" cy="73581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-428652"/>
            <a:ext cx="7772400" cy="164307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Информационная карта проекта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500174"/>
            <a:ext cx="8358246" cy="4357718"/>
          </a:xfrm>
        </p:spPr>
        <p:txBody>
          <a:bodyPr>
            <a:normAutofit/>
          </a:bodyPr>
          <a:lstStyle/>
          <a:p>
            <a:pPr algn="l"/>
            <a:r>
              <a:rPr lang="ru-RU" sz="2400" b="1" u="sng" dirty="0" smtClean="0">
                <a:solidFill>
                  <a:schemeClr val="tx1"/>
                </a:solidFill>
              </a:rPr>
              <a:t>Проект</a:t>
            </a:r>
            <a:r>
              <a:rPr lang="ru-RU" sz="2400" dirty="0" smtClean="0">
                <a:solidFill>
                  <a:schemeClr val="tx1"/>
                </a:solidFill>
              </a:rPr>
              <a:t>:    Лето и мы</a:t>
            </a:r>
          </a:p>
          <a:p>
            <a:pPr algn="l"/>
            <a:r>
              <a:rPr lang="ru-RU" sz="2400" b="1" u="sng" dirty="0" smtClean="0">
                <a:solidFill>
                  <a:schemeClr val="tx1"/>
                </a:solidFill>
              </a:rPr>
              <a:t>Продолжительность</a:t>
            </a:r>
            <a:r>
              <a:rPr lang="ru-RU" sz="2400" dirty="0" smtClean="0">
                <a:solidFill>
                  <a:schemeClr val="tx1"/>
                </a:solidFill>
              </a:rPr>
              <a:t>:    </a:t>
            </a:r>
            <a:r>
              <a:rPr lang="ru-RU" sz="2400" dirty="0" smtClean="0">
                <a:solidFill>
                  <a:schemeClr val="tx1"/>
                </a:solidFill>
              </a:rPr>
              <a:t>3 </a:t>
            </a:r>
            <a:r>
              <a:rPr lang="ru-RU" sz="2400" dirty="0" smtClean="0">
                <a:solidFill>
                  <a:schemeClr val="tx1"/>
                </a:solidFill>
              </a:rPr>
              <a:t>недели</a:t>
            </a:r>
          </a:p>
          <a:p>
            <a:pPr algn="l"/>
            <a:r>
              <a:rPr lang="ru-RU" sz="2400" b="1" u="sng" dirty="0" smtClean="0">
                <a:solidFill>
                  <a:schemeClr val="tx1"/>
                </a:solidFill>
              </a:rPr>
              <a:t>Тип проекта</a:t>
            </a:r>
            <a:r>
              <a:rPr lang="ru-RU" sz="2400" dirty="0" smtClean="0">
                <a:solidFill>
                  <a:schemeClr val="tx1"/>
                </a:solidFill>
              </a:rPr>
              <a:t>:   познавательно- творческий</a:t>
            </a:r>
          </a:p>
          <a:p>
            <a:pPr algn="l"/>
            <a:r>
              <a:rPr lang="ru-RU" sz="2400" b="1" u="sng" dirty="0" smtClean="0">
                <a:solidFill>
                  <a:schemeClr val="tx1"/>
                </a:solidFill>
              </a:rPr>
              <a:t>Участники:  </a:t>
            </a:r>
            <a:r>
              <a:rPr lang="ru-RU" sz="2400" dirty="0" smtClean="0">
                <a:solidFill>
                  <a:schemeClr val="tx1"/>
                </a:solidFill>
              </a:rPr>
              <a:t>дети старшей и подготовительной группы. Родители воспитанников, педагоги ДОУ</a:t>
            </a:r>
          </a:p>
          <a:p>
            <a:pPr algn="l"/>
            <a:r>
              <a:rPr lang="ru-RU" sz="2400" b="1" u="sng" dirty="0" smtClean="0">
                <a:solidFill>
                  <a:schemeClr val="tx1"/>
                </a:solidFill>
              </a:rPr>
              <a:t>Проблема:</a:t>
            </a:r>
            <a:r>
              <a:rPr lang="ru-RU" sz="2400" dirty="0" smtClean="0">
                <a:solidFill>
                  <a:schemeClr val="tx1"/>
                </a:solidFill>
              </a:rPr>
              <a:t>  :  Помочь детям понять и осознать, что лето это не только солнце, отдых ,радость. Если летом не соблюдать определенные правила поведения  в природе, может случиться беда.</a:t>
            </a: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\Desktop\фоны\lotu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772400" cy="1714512"/>
          </a:xfrm>
        </p:spPr>
        <p:txBody>
          <a:bodyPr>
            <a:normAutofit fontScale="90000"/>
          </a:bodyPr>
          <a:lstStyle/>
          <a:p>
            <a:r>
              <a:rPr lang="ru-RU" sz="2800" b="1" u="sng" dirty="0" smtClean="0"/>
              <a:t>Цель:</a:t>
            </a:r>
            <a:r>
              <a:rPr lang="ru-RU" sz="2800" dirty="0" smtClean="0"/>
              <a:t>: развивать основы экологической культуры и основ безопасности жизнедеятельности в условиях лета.</a:t>
            </a:r>
            <a:br>
              <a:rPr lang="ru-RU" sz="2800" dirty="0" smtClean="0"/>
            </a:br>
            <a:r>
              <a:rPr lang="ru-RU" sz="2800" dirty="0" smtClean="0"/>
              <a:t> </a:t>
            </a:r>
            <a:br>
              <a:rPr lang="ru-RU" sz="2800" dirty="0" smtClean="0"/>
            </a:br>
            <a:endParaRPr lang="ru-RU" sz="2800" b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643050"/>
            <a:ext cx="7358114" cy="3995750"/>
          </a:xfrm>
        </p:spPr>
        <p:txBody>
          <a:bodyPr>
            <a:noAutofit/>
          </a:bodyPr>
          <a:lstStyle/>
          <a:p>
            <a:pPr algn="l"/>
            <a:r>
              <a:rPr lang="ru-RU" sz="1400" b="1" u="sng" dirty="0" smtClean="0">
                <a:solidFill>
                  <a:schemeClr val="tx1"/>
                </a:solidFill>
              </a:rPr>
              <a:t>Задачи</a:t>
            </a:r>
            <a:r>
              <a:rPr lang="ru-RU" sz="1400" dirty="0" smtClean="0">
                <a:solidFill>
                  <a:schemeClr val="tx1"/>
                </a:solidFill>
              </a:rPr>
              <a:t>: </a:t>
            </a:r>
          </a:p>
          <a:p>
            <a:pPr algn="l"/>
            <a:r>
              <a:rPr lang="ru-RU" sz="1400" b="1" u="sng" dirty="0" smtClean="0">
                <a:solidFill>
                  <a:schemeClr val="tx1"/>
                </a:solidFill>
              </a:rPr>
              <a:t>для детей</a:t>
            </a:r>
            <a:r>
              <a:rPr lang="ru-RU" sz="1400" dirty="0" smtClean="0">
                <a:solidFill>
                  <a:schemeClr val="tx1"/>
                </a:solidFill>
              </a:rPr>
              <a:t>: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обобщить и систематизировать представления детей о живой и неживой природе( солнце, воздух, вода, растения, насекомые) через наблюдения в природе, опыты.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Закреплять у детей представления о правилах поведения в природе , об основах безопасности при общении с ее обитателями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Воспитывать гуманное  отношение к природе, показать значимость каждого человека в ее сохранности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Вызывать эмоциональное отношение к природе через чтение худ. литературы и музыку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Создание  пособия « Лето веселое и грустное»</a:t>
            </a:r>
          </a:p>
          <a:p>
            <a:pPr algn="l"/>
            <a:endParaRPr lang="ru-RU" sz="1400" dirty="0" smtClean="0">
              <a:solidFill>
                <a:schemeClr val="tx1"/>
              </a:solidFill>
            </a:endParaRPr>
          </a:p>
          <a:p>
            <a:pPr algn="l"/>
            <a:r>
              <a:rPr lang="ru-RU" sz="1400" b="1" dirty="0" smtClean="0">
                <a:solidFill>
                  <a:schemeClr val="tx1"/>
                </a:solidFill>
              </a:rPr>
              <a:t>                  Для педагогов</a:t>
            </a:r>
          </a:p>
          <a:p>
            <a:pPr lvl="0" algn="l"/>
            <a:r>
              <a:rPr lang="ru-RU" sz="1400" dirty="0" smtClean="0">
                <a:solidFill>
                  <a:schemeClr val="tx1"/>
                </a:solidFill>
              </a:rPr>
              <a:t>Способствовать использованию метода проекта в работе с детьми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          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        </a:t>
            </a:r>
            <a:r>
              <a:rPr lang="ru-RU" sz="1400" b="1" u="sng" dirty="0" smtClean="0">
                <a:solidFill>
                  <a:schemeClr val="tx1"/>
                </a:solidFill>
              </a:rPr>
              <a:t>Для родителе</a:t>
            </a:r>
            <a:r>
              <a:rPr lang="ru-RU" sz="1400" u="sng" dirty="0" smtClean="0">
                <a:solidFill>
                  <a:schemeClr val="tx1"/>
                </a:solidFill>
              </a:rPr>
              <a:t>й</a:t>
            </a:r>
          </a:p>
          <a:p>
            <a:pPr lvl="0" algn="l"/>
            <a:r>
              <a:rPr lang="ru-RU" sz="1400" dirty="0" smtClean="0">
                <a:solidFill>
                  <a:schemeClr val="tx1"/>
                </a:solidFill>
              </a:rPr>
              <a:t>Организовать просветительскую работу с родителями о летнем отдыхе детей</a:t>
            </a:r>
          </a:p>
          <a:p>
            <a:pPr lvl="0" algn="l"/>
            <a:r>
              <a:rPr lang="ru-RU" sz="1400" dirty="0" smtClean="0">
                <a:solidFill>
                  <a:schemeClr val="tx1"/>
                </a:solidFill>
              </a:rPr>
              <a:t>Привлечение родителей к участию в проекте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\Desktop\фоны\lotu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643050"/>
            <a:ext cx="7772400" cy="4786346"/>
          </a:xfrm>
        </p:spPr>
        <p:txBody>
          <a:bodyPr>
            <a:noAutofit/>
          </a:bodyPr>
          <a:lstStyle/>
          <a:p>
            <a:r>
              <a:rPr lang="ru-RU" sz="1400" u="sng" dirty="0" smtClean="0"/>
              <a:t>Для детей</a:t>
            </a:r>
            <a:r>
              <a:rPr lang="ru-RU" sz="1400" dirty="0" smtClean="0"/>
              <a:t>: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Создание коллекции  «Насекомые</a:t>
            </a:r>
            <a:r>
              <a:rPr lang="ru-RU" sz="1400" dirty="0" smtClean="0"/>
              <a:t>»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Изготовление пособия «Лето веселое и грустное»</a:t>
            </a:r>
            <a:br>
              <a:rPr lang="ru-RU" sz="1400" dirty="0" smtClean="0"/>
            </a:br>
            <a:r>
              <a:rPr lang="ru-RU" sz="1400" dirty="0" smtClean="0"/>
              <a:t> Альбом о правилах поведения в природе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u="sng" dirty="0" smtClean="0"/>
              <a:t>Для </a:t>
            </a:r>
            <a:r>
              <a:rPr lang="ru-RU" sz="1400" u="sng" dirty="0" smtClean="0"/>
              <a:t>педагогов</a:t>
            </a:r>
            <a:br>
              <a:rPr lang="ru-RU" sz="1400" u="sng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презентация проекта</a:t>
            </a:r>
            <a:br>
              <a:rPr lang="ru-RU" sz="1400" dirty="0" smtClean="0"/>
            </a:br>
            <a:r>
              <a:rPr lang="ru-RU" sz="1400" dirty="0" smtClean="0"/>
              <a:t>КТП  по заданной теме</a:t>
            </a:r>
            <a:br>
              <a:rPr lang="ru-RU" sz="1400" dirty="0" smtClean="0"/>
            </a:br>
            <a:r>
              <a:rPr lang="ru-RU" sz="1400" dirty="0" smtClean="0"/>
              <a:t>сценарий праздника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u="sng" dirty="0" smtClean="0"/>
              <a:t>Для </a:t>
            </a:r>
            <a:r>
              <a:rPr lang="ru-RU" sz="1400" u="sng" dirty="0" smtClean="0"/>
              <a:t>родителей</a:t>
            </a:r>
            <a:br>
              <a:rPr lang="ru-RU" sz="1400" u="sng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материалы консультации (Презентация)</a:t>
            </a:r>
            <a:br>
              <a:rPr lang="ru-RU" sz="1400" dirty="0" smtClean="0"/>
            </a:br>
            <a:r>
              <a:rPr lang="ru-RU" sz="1400" dirty="0" smtClean="0"/>
              <a:t>наглядная информация (Фото, выставки детского творчества, папки-передвижки)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u="sng" dirty="0" smtClean="0"/>
              <a:t>итоговое мероприятие</a:t>
            </a:r>
            <a:r>
              <a:rPr lang="ru-RU" sz="1400" dirty="0" smtClean="0"/>
              <a:t>:</a:t>
            </a:r>
            <a:br>
              <a:rPr lang="ru-RU" sz="1400" dirty="0" smtClean="0"/>
            </a:br>
            <a:r>
              <a:rPr lang="ru-RU" sz="1400" dirty="0" smtClean="0"/>
              <a:t>Летний досуг «Если с другом  вышел в путь»</a:t>
            </a:r>
            <a:br>
              <a:rPr lang="ru-RU" sz="1400" dirty="0" smtClean="0"/>
            </a:br>
            <a:r>
              <a:rPr lang="ru-RU" sz="1400" dirty="0" smtClean="0"/>
              <a:t>Презентация  пособия  «   Лето веселое и грустное»    </a:t>
            </a:r>
            <a:br>
              <a:rPr lang="ru-RU" sz="1400" dirty="0" smtClean="0"/>
            </a:br>
            <a:r>
              <a:rPr lang="ru-RU" sz="1400" dirty="0" smtClean="0"/>
              <a:t>   изготовленное совместно детей и взрослых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285728"/>
            <a:ext cx="7772400" cy="135734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Продукты проекта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lga\Desktop\фоны\lotu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428736"/>
            <a:ext cx="7772400" cy="4340239"/>
          </a:xfrm>
        </p:spPr>
        <p:txBody>
          <a:bodyPr>
            <a:normAutofit fontScale="90000"/>
          </a:bodyPr>
          <a:lstStyle/>
          <a:p>
            <a:r>
              <a:rPr lang="ru-RU" sz="2000" u="sng" dirty="0" smtClean="0"/>
              <a:t>Подготовительный</a:t>
            </a:r>
            <a:br>
              <a:rPr lang="ru-RU" sz="2000" u="sng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dirty="0" smtClean="0"/>
              <a:t>(формулировка, планирование, прогнозирование результатов/продуктов проекта)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Сбор и изучение материала по теме проекта (стихи, песни, иллюстрации, загадки)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dirty="0" smtClean="0"/>
              <a:t>-подобрать и оформить выставку иллюстраций «Краски лета», «Насекомые», «Явления природы»</a:t>
            </a:r>
            <a:br>
              <a:rPr lang="ru-RU" sz="2000" dirty="0" smtClean="0"/>
            </a:br>
            <a:r>
              <a:rPr lang="ru-RU" sz="2000" dirty="0" smtClean="0"/>
              <a:t>«Ядовитые растения и грибы»</a:t>
            </a:r>
            <a:br>
              <a:rPr lang="ru-RU" sz="2000" dirty="0" smtClean="0"/>
            </a:br>
            <a:r>
              <a:rPr lang="ru-RU" sz="2000" dirty="0" smtClean="0"/>
              <a:t>- подобрать материал для обыгрывания ситуаций «Летние опасности»</a:t>
            </a:r>
            <a:br>
              <a:rPr lang="ru-RU" sz="2000" dirty="0" smtClean="0"/>
            </a:br>
            <a:r>
              <a:rPr lang="ru-RU" sz="2000" dirty="0" smtClean="0"/>
              <a:t>- подобрать материал для коллекции «Насекомые»</a:t>
            </a:r>
            <a:br>
              <a:rPr lang="ru-RU" sz="2000" dirty="0" smtClean="0"/>
            </a:br>
            <a:r>
              <a:rPr lang="ru-RU" sz="2000" dirty="0" smtClean="0"/>
              <a:t>- подготовить материал для опытов на воздухе</a:t>
            </a:r>
            <a:br>
              <a:rPr lang="ru-RU" sz="2000" dirty="0" smtClean="0"/>
            </a:br>
            <a:r>
              <a:rPr lang="ru-RU" sz="2000" dirty="0" smtClean="0"/>
              <a:t>-разработка сценария праздника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28604"/>
            <a:ext cx="7772400" cy="92869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Этапы реализации проекта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Olga\Desktop\фоны\lotu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14800" cy="7984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Этап реализации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14800" cy="4691063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Прочитать и обсудить стихи и песни о лете</a:t>
            </a:r>
            <a:endParaRPr lang="ru-RU" sz="1600" b="1" i="1" dirty="0" smtClean="0"/>
          </a:p>
          <a:p>
            <a:r>
              <a:rPr lang="ru-RU" sz="1600" dirty="0" smtClean="0"/>
              <a:t>- наблюдение в природе за насекомыми (оса, пчела, муравей и т. д.)</a:t>
            </a:r>
          </a:p>
          <a:p>
            <a:r>
              <a:rPr lang="ru-RU" sz="1600" dirty="0" smtClean="0"/>
              <a:t>- свободная беседа: «Какой вред может нанести пчела, оса?»</a:t>
            </a:r>
          </a:p>
          <a:p>
            <a:r>
              <a:rPr lang="ru-RU" sz="1600" dirty="0" smtClean="0"/>
              <a:t>- Творческое рассказывание «Летние развлечения»</a:t>
            </a:r>
          </a:p>
          <a:p>
            <a:r>
              <a:rPr lang="ru-RU" sz="1600" dirty="0" smtClean="0"/>
              <a:t>- проведение опытов</a:t>
            </a:r>
          </a:p>
          <a:p>
            <a:r>
              <a:rPr lang="ru-RU" sz="1600" dirty="0" smtClean="0"/>
              <a:t>- «Сколько воздуха в легких», «необычное рисование»  «Эффект радуги» </a:t>
            </a:r>
          </a:p>
          <a:p>
            <a:r>
              <a:rPr lang="ru-RU" sz="1600" dirty="0" smtClean="0"/>
              <a:t>- изготовление из бумаги «Цветы», «Птички» (Оригами)</a:t>
            </a:r>
          </a:p>
          <a:p>
            <a:r>
              <a:rPr lang="ru-RU" sz="1600" dirty="0" smtClean="0"/>
              <a:t>- изготовление пособия «Лето веселое и грустное» (ОБЖ)</a:t>
            </a:r>
          </a:p>
          <a:p>
            <a:r>
              <a:rPr lang="ru-RU" sz="1600" dirty="0" smtClean="0"/>
              <a:t>- рисование на тему «Лето красное прекрасное» (коллективная работа)</a:t>
            </a:r>
          </a:p>
          <a:p>
            <a:r>
              <a:rPr lang="ru-RU" sz="1600" dirty="0" smtClean="0"/>
              <a:t>- разучивание п/и «Кто как двигается»</a:t>
            </a:r>
          </a:p>
          <a:p>
            <a:endParaRPr lang="ru-RU" sz="1600" dirty="0"/>
          </a:p>
        </p:txBody>
      </p:sp>
      <p:pic>
        <p:nvPicPr>
          <p:cNvPr id="20483" name="Picture 3" descr="C:\Users\Olga\Desktop\дети\DSCN316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402177" y="500043"/>
            <a:ext cx="3284622" cy="2286016"/>
          </a:xfrm>
          <a:prstGeom prst="rect">
            <a:avLst/>
          </a:prstGeom>
          <a:noFill/>
        </p:spPr>
      </p:pic>
      <p:pic>
        <p:nvPicPr>
          <p:cNvPr id="20484" name="Picture 4" descr="C:\Users\Olga\Desktop\дети\DSCN31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357562"/>
            <a:ext cx="3429024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:\Users\Olga\Desktop\фоны\lotus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27058"/>
          </a:xfrm>
        </p:spPr>
        <p:txBody>
          <a:bodyPr/>
          <a:lstStyle/>
          <a:p>
            <a:pPr algn="ctr"/>
            <a:r>
              <a:rPr lang="ru-RU" dirty="0" smtClean="0"/>
              <a:t>Завершающий этап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43296" cy="4691063"/>
          </a:xfrm>
        </p:spPr>
        <p:txBody>
          <a:bodyPr/>
          <a:lstStyle/>
          <a:p>
            <a:r>
              <a:rPr lang="ru-RU" sz="2000" dirty="0" smtClean="0"/>
              <a:t>Презентация продуктов проекта, рефлексия- размышление над новым знанием или опытом)</a:t>
            </a:r>
          </a:p>
          <a:p>
            <a:endParaRPr lang="ru-RU" sz="2000" dirty="0" smtClean="0"/>
          </a:p>
          <a:p>
            <a:r>
              <a:rPr lang="ru-RU" sz="2000" dirty="0" smtClean="0"/>
              <a:t>Презентация пособия «Лето веселое и грустное»</a:t>
            </a:r>
            <a:endParaRPr lang="ru-RU" sz="2000" b="1" i="1" dirty="0" smtClean="0"/>
          </a:p>
          <a:p>
            <a:r>
              <a:rPr lang="ru-RU" sz="2000" dirty="0" smtClean="0"/>
              <a:t>Спортивно- музыкальный досуг</a:t>
            </a:r>
          </a:p>
          <a:p>
            <a:r>
              <a:rPr lang="ru-RU" sz="2000" dirty="0" smtClean="0"/>
              <a:t>« Как мы друзей нашли»</a:t>
            </a:r>
          </a:p>
          <a:p>
            <a:endParaRPr lang="ru-RU" dirty="0"/>
          </a:p>
        </p:txBody>
      </p:sp>
      <p:pic>
        <p:nvPicPr>
          <p:cNvPr id="6" name="Picture 3" descr="C:\Users\Olga\Desktop\дети\DSCN3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679" y="357166"/>
            <a:ext cx="3314723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Olga\Desktop\фоны\lotu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643050"/>
            <a:ext cx="7772400" cy="5214950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Пособие «Лето веселое и грустное»</a:t>
            </a:r>
            <a:br>
              <a:rPr lang="ru-RU" sz="1600" dirty="0" smtClean="0"/>
            </a:br>
            <a:r>
              <a:rPr lang="ru-RU" sz="1600" dirty="0" smtClean="0"/>
              <a:t>После рассмотрения можно задавать детям следующие вопросы: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600" b="0" dirty="0" smtClean="0"/>
              <a:t>Почему на одной картинке капелька улыбается, а на другой грустная?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dirty="0" smtClean="0"/>
              <a:t>Назови правила поведения на воде?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dirty="0" smtClean="0"/>
              <a:t>Почему на одной картинке пчелка улыбается , а на другой грустная?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dirty="0" smtClean="0"/>
              <a:t>Чего нельзя делать при встрече с насекомыми?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dirty="0" smtClean="0"/>
              <a:t>Почему ромашка улыбается, а ландыш грустный?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dirty="0" smtClean="0"/>
              <a:t>какие опасности могут быть в лесу?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dirty="0" smtClean="0"/>
              <a:t>Что нельзя есть из растений, чтобы не отравиться?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dirty="0" smtClean="0"/>
              <a:t>Что нужно делать чтобы не перегреться на солнце?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dirty="0" smtClean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dirty="0" smtClean="0"/>
              <a:t>Можно проводить  игровые ситуации</a:t>
            </a:r>
            <a:r>
              <a:rPr lang="ru-RU" sz="1600" b="0" dirty="0" smtClean="0"/>
              <a:t>, беседы </a:t>
            </a:r>
            <a:r>
              <a:rPr lang="ru-RU" sz="1600" b="0" dirty="0" smtClean="0"/>
              <a:t>с использованием иллюстраций. Где изображены дети в конкретной  опасной ситуации.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dirty="0" smtClean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dirty="0" smtClean="0"/>
              <a:t>Обработка результатов обследования  должна проводиться путем оценки знаний правил безопасного поведения по следующим критериям: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dirty="0" smtClean="0"/>
              <a:t>Объем, полнота знаний об источниках опасности, мерах предосторожности и действиях в опасных ситуациях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dirty="0" smtClean="0"/>
              <a:t>Точность и аргументированность суждений о способах безопасного поведения.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dirty="0" smtClean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dirty="0" smtClean="0"/>
              <a:t>На основе данных критериев выделяются три уровня усвоения детьми правил безопасного поведения.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00043"/>
            <a:ext cx="7772400" cy="1071569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Мониторинг освоения детьми образовательной области «Безопасность» (в условиях лета)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436</Words>
  <Application>Microsoft Office PowerPoint</Application>
  <PresentationFormat>Экран (4:3)</PresentationFormat>
  <Paragraphs>63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Проект «Лето и мы»</vt:lpstr>
      <vt:lpstr>Актуальность</vt:lpstr>
      <vt:lpstr>Информационная карта проекта</vt:lpstr>
      <vt:lpstr>Цель:: развивать основы экологической культуры и основ безопасности жизнедеятельности в условиях лета.   </vt:lpstr>
      <vt:lpstr>Для детей:  Создание коллекции  «Насекомые» Изготовление пособия «Лето веселое и грустное»  Альбом о правилах поведения в природе   Для педагогов  презентация проекта КТП  по заданной теме сценарий праздника   Для родителей  материалы консультации (Презентация) наглядная информация (Фото, выставки детского творчества, папки-передвижки)  итоговое мероприятие: Летний досуг «Если с другом  вышел в путь» Презентация  пособия  «   Лето веселое и грустное»        изготовленное совместно детей и взрослых                 </vt:lpstr>
      <vt:lpstr>Подготовительный  (формулировка, планирование, прогнозирование результатов/продуктов проекта)  Сбор и изучение материала по теме проекта (стихи, песни, иллюстрации, загадки) -подобрать и оформить выставку иллюстраций «Краски лета», «Насекомые», «Явления природы» «Ядовитые растения и грибы» - подобрать материал для обыгрывания ситуаций «Летние опасности» - подобрать материал для коллекции «Насекомые» - подготовить материал для опытов на воздухе -разработка сценария праздника  </vt:lpstr>
      <vt:lpstr>Этап реализации</vt:lpstr>
      <vt:lpstr>Завершающий этап</vt:lpstr>
      <vt:lpstr>Пособие «Лето веселое и грустное» После рассмотрения можно задавать детям следующие вопросы:  Почему на одной картинке капелька улыбается, а на другой грустная? Назови правила поведения на воде? Почему на одной картинке пчелка улыбается , а на другой грустная? Чего нельзя делать при встрече с насекомыми? Почему ромашка улыбается, а ландыш грустный? какие опасности могут быть в лесу? Что нельзя есть из растений, чтобы не отравиться? Что нужно делать чтобы не перегреться на солнце?   Можно проводить  игровые ситуации, беседы с использованием иллюстраций. Где изображены дети в конкретной  опасной ситуации.   Обработка результатов обследования  должна проводиться путем оценки знаний правил безопасного поведения по следующим критериям: Объем, полнота знаний об источниках опасности, мерах предосторожности и действиях в опасных ситуациях Точность и аргументированность суждений о способах безопасного поведения.   На основе данных критериев выделяются три уровня усвоения детьми правил безопасного поведения. </vt:lpstr>
      <vt:lpstr>Пособие   «Лето веселое и грустное»</vt:lpstr>
      <vt:lpstr>Коллекция насекомых.</vt:lpstr>
      <vt:lpstr>       1. Изготовить вместе с детьми пособие на       остальные сезоны   2. разработать критерии  для проведения мониторинга    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«Лето и мы»</dc:title>
  <dc:creator>Olga</dc:creator>
  <cp:lastModifiedBy>Olga</cp:lastModifiedBy>
  <cp:revision>36</cp:revision>
  <dcterms:created xsi:type="dcterms:W3CDTF">2012-12-14T12:26:04Z</dcterms:created>
  <dcterms:modified xsi:type="dcterms:W3CDTF">2012-12-20T11:29:43Z</dcterms:modified>
</cp:coreProperties>
</file>