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5" r:id="rId2"/>
    <p:sldId id="258" r:id="rId3"/>
    <p:sldId id="261" r:id="rId4"/>
    <p:sldId id="262" r:id="rId5"/>
    <p:sldId id="263" r:id="rId6"/>
    <p:sldId id="264" r:id="rId7"/>
    <p:sldId id="257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7303E0-9BDA-4911-B067-5235F5F0F05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D22758-158C-4AE0-9F34-61D81885FAD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am.ru/" TargetMode="External"/><Relationship Id="rId7" Type="http://schemas.openxmlformats.org/officeDocument/2006/relationships/hyperlink" Target="http://mamagadan.ru/" TargetMode="External"/><Relationship Id="rId2" Type="http://schemas.openxmlformats.org/officeDocument/2006/relationships/hyperlink" Target="http://dohcolonoc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ugalaxy.intel.ru/" TargetMode="External"/><Relationship Id="rId5" Type="http://schemas.openxmlformats.org/officeDocument/2006/relationships/hyperlink" Target="http://www.it-n.ru/" TargetMode="External"/><Relationship Id="rId4" Type="http://schemas.openxmlformats.org/officeDocument/2006/relationships/hyperlink" Target="http://nsportal.r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do-journal.ru/" TargetMode="External"/><Relationship Id="rId2" Type="http://schemas.openxmlformats.org/officeDocument/2006/relationships/hyperlink" Target="http://1septembe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pmambook.ru/" TargetMode="External"/><Relationship Id="rId5" Type="http://schemas.openxmlformats.org/officeDocument/2006/relationships/hyperlink" Target="http://detki-74.ru/" TargetMode="External"/><Relationship Id="rId4" Type="http://schemas.openxmlformats.org/officeDocument/2006/relationships/hyperlink" Target="http://www.e-osnova.ru/journal/18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789041"/>
            <a:ext cx="8458200" cy="22867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Выполнил: педагог – психолог  </a:t>
            </a:r>
            <a:br>
              <a:rPr lang="ru-RU" sz="2400" dirty="0" smtClean="0">
                <a:solidFill>
                  <a:srgbClr val="00B05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мбдоу</a:t>
            </a:r>
            <a:r>
              <a:rPr lang="ru-RU" sz="2400" dirty="0" smtClean="0">
                <a:solidFill>
                  <a:srgbClr val="0070C0"/>
                </a:solidFill>
              </a:rPr>
              <a:t> г. </a:t>
            </a:r>
            <a:r>
              <a:rPr lang="ru-RU" sz="2400" dirty="0" err="1" smtClean="0">
                <a:solidFill>
                  <a:srgbClr val="0070C0"/>
                </a:solidFill>
              </a:rPr>
              <a:t>магадана</a:t>
            </a:r>
            <a:r>
              <a:rPr lang="ru-RU" sz="2400" dirty="0" smtClean="0">
                <a:solidFill>
                  <a:srgbClr val="0070C0"/>
                </a:solidFill>
              </a:rPr>
              <a:t> «Детский сад комбинированного вида № 33»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B050"/>
                </a:solidFill>
              </a:rPr>
              <a:t>татьяна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викторовна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яценко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458200" cy="194421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Основы работы в сети </a:t>
            </a:r>
            <a:r>
              <a:rPr lang="en-US" sz="5400" b="1" dirty="0" smtClean="0">
                <a:solidFill>
                  <a:srgbClr val="FF0000"/>
                </a:solidFill>
              </a:rPr>
              <a:t>INTERNET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5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88" y="188913"/>
            <a:ext cx="8570912" cy="6488112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251520" y="116632"/>
            <a:ext cx="4824536" cy="108012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75" b="79789"/>
          <a:stretch/>
        </p:blipFill>
        <p:spPr>
          <a:xfrm>
            <a:off x="251520" y="1772816"/>
            <a:ext cx="8246624" cy="22048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57150">
            <a:solidFill>
              <a:schemeClr val="accent6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Овал 6"/>
          <p:cNvSpPr/>
          <p:nvPr/>
        </p:nvSpPr>
        <p:spPr>
          <a:xfrm>
            <a:off x="1115616" y="1772816"/>
            <a:ext cx="2736304" cy="50405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87624" y="2132856"/>
            <a:ext cx="1296144" cy="50405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532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4" y="0"/>
            <a:ext cx="905907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9335" y="19168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Строка поиска</a:t>
            </a:r>
            <a:endParaRPr lang="ru-RU" dirty="0">
              <a:solidFill>
                <a:schemeClr val="accent2"/>
              </a:solidFill>
            </a:endParaRP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>
            <a:off x="1409455" y="2286164"/>
            <a:ext cx="1434353" cy="272534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1" y="0"/>
            <a:ext cx="910605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504" y="205309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Вводим запрос</a:t>
            </a:r>
            <a:endParaRPr lang="ru-RU" dirty="0">
              <a:solidFill>
                <a:schemeClr val="accent2"/>
              </a:solidFill>
            </a:endParaRPr>
          </a:p>
        </p:txBody>
      </p:sp>
      <p:cxnSp>
        <p:nvCxnSpPr>
          <p:cNvPr id="6" name="Прямая со стрелкой 5"/>
          <p:cNvCxnSpPr>
            <a:stCxn id="5" idx="2"/>
          </p:cNvCxnSpPr>
          <p:nvPr/>
        </p:nvCxnSpPr>
        <p:spPr>
          <a:xfrm>
            <a:off x="1187624" y="2422431"/>
            <a:ext cx="1434353" cy="272534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8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" y="0"/>
            <a:ext cx="9134484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971600" y="188640"/>
            <a:ext cx="1008112" cy="36004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982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03"/>
            <a:ext cx="9144000" cy="6807994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2843808" y="188640"/>
            <a:ext cx="864096" cy="36004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179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87"/>
            <a:ext cx="9144000" cy="6872288"/>
          </a:xfrm>
        </p:spPr>
      </p:pic>
    </p:spTree>
    <p:extLst>
      <p:ext uri="{BB962C8B-B14F-4D97-AF65-F5344CB8AC3E}">
        <p14:creationId xmlns:p14="http://schemas.microsoft.com/office/powerpoint/2010/main" val="249420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Ресурсы в сети Интернет</a:t>
            </a:r>
            <a:br>
              <a:rPr lang="ru-RU" dirty="0" smtClean="0"/>
            </a:br>
            <a:r>
              <a:rPr lang="ru-RU" i="1" dirty="0" smtClean="0"/>
              <a:t>социальные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Дошколенок.ру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http://dohcolonoc.ru/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МАААМ </a:t>
            </a:r>
            <a:r>
              <a:rPr lang="en-US" dirty="0" smtClean="0">
                <a:hlinkClick r:id="rId3"/>
              </a:rPr>
              <a:t>http://www.maaam.ru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Социальная сеть работников образования </a:t>
            </a:r>
            <a:r>
              <a:rPr lang="en-US" dirty="0" smtClean="0">
                <a:hlinkClick r:id="rId4"/>
              </a:rPr>
              <a:t>http://nsportal.ru/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Сеть творческих учителей </a:t>
            </a:r>
            <a:r>
              <a:rPr lang="en-US" dirty="0" smtClean="0">
                <a:hlinkClick r:id="rId5"/>
              </a:rPr>
              <a:t>http://www.it-n.ru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Образовательная галактика </a:t>
            </a:r>
            <a:r>
              <a:rPr lang="en-US" dirty="0" smtClean="0"/>
              <a:t>Intel® </a:t>
            </a:r>
            <a:r>
              <a:rPr lang="en-US" dirty="0" smtClean="0">
                <a:hlinkClick r:id="rId6"/>
              </a:rPr>
              <a:t>http://edugalaxy.intel.ru/</a:t>
            </a:r>
            <a:endParaRPr lang="ru-RU" dirty="0" smtClean="0"/>
          </a:p>
          <a:p>
            <a:r>
              <a:rPr lang="ru-RU" dirty="0" err="1" smtClean="0"/>
              <a:t>Мамагадан</a:t>
            </a:r>
            <a:r>
              <a:rPr lang="en-US" dirty="0" smtClean="0"/>
              <a:t> </a:t>
            </a:r>
            <a:r>
              <a:rPr lang="ru-RU" dirty="0" smtClean="0"/>
              <a:t>форум для родителей </a:t>
            </a:r>
            <a:r>
              <a:rPr lang="en-US" dirty="0" smtClean="0">
                <a:hlinkClick r:id="rId7"/>
              </a:rPr>
              <a:t>http://mamagadan.ru/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7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Ресурсы в сети Интернет</a:t>
            </a:r>
            <a:br>
              <a:rPr lang="ru-RU" dirty="0" smtClean="0"/>
            </a:br>
            <a:r>
              <a:rPr lang="ru-RU" i="1" dirty="0" smtClean="0"/>
              <a:t>информационные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Издательский дом «Первое сентября» </a:t>
            </a:r>
            <a:r>
              <a:rPr lang="en-US" dirty="0" smtClean="0">
                <a:hlinkClick r:id="rId2"/>
              </a:rPr>
              <a:t>http://1september.ru/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Современное дошкольное образование </a:t>
            </a:r>
            <a:r>
              <a:rPr lang="en-US" dirty="0" smtClean="0">
                <a:hlinkClick r:id="rId3"/>
              </a:rPr>
              <a:t>http://sdo-journal.ru/</a:t>
            </a:r>
            <a:r>
              <a:rPr lang="ru-RU" dirty="0" smtClean="0"/>
              <a:t> </a:t>
            </a:r>
          </a:p>
          <a:p>
            <a:r>
              <a:rPr lang="ru-RU" dirty="0" smtClean="0"/>
              <a:t>Журнал Детский сад. Все для воспитателя! </a:t>
            </a:r>
            <a:r>
              <a:rPr lang="en-US" dirty="0" smtClean="0">
                <a:hlinkClick r:id="rId4"/>
              </a:rPr>
              <a:t>http://www.e-osnova.ru/journal/18/</a:t>
            </a:r>
            <a:r>
              <a:rPr lang="ru-RU" dirty="0" smtClean="0"/>
              <a:t> </a:t>
            </a:r>
          </a:p>
          <a:p>
            <a:r>
              <a:rPr lang="ru-RU" dirty="0" smtClean="0"/>
              <a:t>Журнал </a:t>
            </a:r>
            <a:r>
              <a:rPr lang="en-US" dirty="0" smtClean="0"/>
              <a:t>DETKI-74</a:t>
            </a:r>
            <a:r>
              <a:rPr lang="ru-RU" dirty="0" smtClean="0"/>
              <a:t> </a:t>
            </a:r>
            <a:r>
              <a:rPr lang="en-US" dirty="0" smtClean="0">
                <a:hlinkClick r:id="rId5"/>
              </a:rPr>
              <a:t>http://detki-74.ru/</a:t>
            </a:r>
            <a:r>
              <a:rPr lang="ru-RU" dirty="0" smtClean="0"/>
              <a:t> </a:t>
            </a:r>
          </a:p>
          <a:p>
            <a:r>
              <a:rPr lang="ru-RU" u="sng" dirty="0"/>
              <a:t>«</a:t>
            </a:r>
            <a:r>
              <a:rPr lang="ru-RU" u="sng" dirty="0" err="1"/>
              <a:t>Папмамбук</a:t>
            </a:r>
            <a:r>
              <a:rPr lang="ru-RU" u="sng" dirty="0"/>
              <a:t>»</a:t>
            </a:r>
            <a:r>
              <a:rPr lang="ru-RU" dirty="0"/>
              <a:t> - Интернет-журнал для тех, кто читает </a:t>
            </a:r>
            <a:r>
              <a:rPr lang="ru-RU" dirty="0" smtClean="0"/>
              <a:t>детям </a:t>
            </a:r>
            <a:r>
              <a:rPr lang="en-US" dirty="0" smtClean="0">
                <a:hlinkClick r:id="rId6"/>
              </a:rPr>
              <a:t>http://www.papmambook.ru/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2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</TotalTime>
  <Words>99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Выполнил: педагог – психолог   мбдоу г. магадана «Детский сад комбинированного вида № 33» татьяна викторовна яценко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Ресурсы в сети Интернет социальные ресурсы</vt:lpstr>
      <vt:lpstr>Ресурсы в сети Интернет информационные 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10</cp:revision>
  <dcterms:created xsi:type="dcterms:W3CDTF">2013-02-12T12:14:54Z</dcterms:created>
  <dcterms:modified xsi:type="dcterms:W3CDTF">2013-06-15T04:05:37Z</dcterms:modified>
</cp:coreProperties>
</file>