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00"/>
    <a:srgbClr val="004200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65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57619-DC81-4541-9DB3-5F17CD5BA4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2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78C74-B682-4AD0-B47F-1F825CB105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8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C16E4-28AC-484D-8178-754E2654F9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91AAA-9363-4D74-97E4-71064E9CE6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2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A0AA7-DFDA-4B62-BFCE-C6C87E9B40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7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F5C12-CBC5-43E1-B4AD-7553844016C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8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C0399-9C4E-449E-99E4-900D7CB955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6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67648-E8D5-4149-B715-390D156C0F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1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7E745-8D1D-4B01-A59C-56F5C81D22A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1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FAD2B-7FE7-46ED-8ED3-AC329BA2F0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50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9720F-66CB-4C5D-8682-E8D7A78DDB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6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03FEBB-B3E4-4218-A8DB-C9A12487844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549275"/>
            <a:ext cx="7272338" cy="1143000"/>
          </a:xfrm>
        </p:spPr>
        <p:txBody>
          <a:bodyPr/>
          <a:lstStyle/>
          <a:p>
            <a:r>
              <a:rPr lang="ru-RU" dirty="0" smtClean="0">
                <a:solidFill>
                  <a:srgbClr val="820000"/>
                </a:solidFill>
              </a:rPr>
              <a:t>Корней Иванович Чуковский</a:t>
            </a:r>
            <a:endParaRPr lang="ru-RU" dirty="0">
              <a:solidFill>
                <a:srgbClr val="820000"/>
              </a:solidFill>
            </a:endParaRPr>
          </a:p>
        </p:txBody>
      </p:sp>
      <p:pic>
        <p:nvPicPr>
          <p:cNvPr id="14341" name="Picture 5" descr="http://t0.gstatic.com/images?q=tbn:ANd9GcS8RmYF-2pzg28Ocn8qljs91rrD-STrACBR38Nkv4mcKFbX3FSC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00898"/>
            <a:ext cx="269368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340768"/>
            <a:ext cx="64155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МОЛОДЦЫ!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4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971550" y="836613"/>
            <a:ext cx="7704138" cy="42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/>
              <a:t>Вы можете использовать данное оформление </a:t>
            </a:r>
          </a:p>
          <a:p>
            <a:pPr algn="ctr"/>
            <a:r>
              <a:rPr lang="ru-RU" sz="2400"/>
              <a:t>для создания своих презентаций, </a:t>
            </a:r>
          </a:p>
          <a:p>
            <a:pPr algn="ctr"/>
            <a:r>
              <a:rPr lang="ru-RU" sz="2400"/>
              <a:t>но в своей презентации вы должны указать </a:t>
            </a:r>
          </a:p>
          <a:p>
            <a:pPr algn="ctr"/>
            <a:r>
              <a:rPr lang="ru-RU" sz="2400"/>
              <a:t>источник шаблона</a:t>
            </a:r>
            <a:r>
              <a:rPr lang="ru-RU" sz="2800"/>
              <a:t>: </a:t>
            </a:r>
          </a:p>
          <a:p>
            <a:pPr algn="ctr"/>
            <a:endParaRPr lang="ru-RU"/>
          </a:p>
          <a:p>
            <a:pPr algn="ctr"/>
            <a:r>
              <a:rPr lang="ru-RU" sz="2400" b="1" i="1"/>
              <a:t>Ранько Елена Алексеевна </a:t>
            </a:r>
          </a:p>
          <a:p>
            <a:pPr algn="ctr"/>
            <a:r>
              <a:rPr lang="ru-RU" sz="2400" b="1" i="1"/>
              <a:t>учитель начальных классов  </a:t>
            </a:r>
          </a:p>
          <a:p>
            <a:pPr algn="ctr"/>
            <a:r>
              <a:rPr lang="ru-RU" sz="2400" b="1" i="1"/>
              <a:t>МАОУ лицей №21</a:t>
            </a:r>
          </a:p>
          <a:p>
            <a:pPr algn="ctr"/>
            <a:r>
              <a:rPr lang="ru-RU" sz="2400" b="1" i="1"/>
              <a:t>  г. Иваново</a:t>
            </a:r>
          </a:p>
          <a:p>
            <a:pPr algn="ctr"/>
            <a:endParaRPr lang="ru-RU" b="1" i="1"/>
          </a:p>
          <a:p>
            <a:pPr algn="ctr"/>
            <a:endParaRPr lang="ru-RU" b="1" i="1"/>
          </a:p>
          <a:p>
            <a:pPr algn="ctr"/>
            <a:r>
              <a:rPr lang="ru-RU" sz="2400" b="1" i="1"/>
              <a:t>Сайт: </a:t>
            </a:r>
            <a:r>
              <a:rPr lang="ru-RU" sz="2400" b="1" i="1">
                <a:hlinkClick r:id="rId2"/>
              </a:rPr>
              <a:t>http://pedsovet.su/</a:t>
            </a:r>
            <a:r>
              <a:rPr lang="ru-RU" sz="2400" b="1" i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9752" y="2716585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Собака садится играть на гармошке,</a:t>
            </a:r>
          </a:p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Ныряют в аквариум рыжие кошки,</a:t>
            </a:r>
          </a:p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Носки начинают вязать канарейки,</a:t>
            </a:r>
          </a:p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Цветы малышей поливают из лейки, </a:t>
            </a:r>
          </a:p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Старик на окошке лежит, загорает,</a:t>
            </a:r>
          </a:p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А внучкина бабушка в куклы играет,</a:t>
            </a:r>
          </a:p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А рыбы читают весёлые книжки,</a:t>
            </a:r>
          </a:p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Отняв потихонечку их у мальчишки.</a:t>
            </a:r>
            <a:endParaRPr lang="ru-RU" sz="2400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8365"/>
            <a:ext cx="4743450" cy="2628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data:image/jpeg;base64,/9j/4AAQSkZJRgABAQAAAQABAAD/2wCEAAkGBxQTEhUUExQVFhUVGBgaFxgYFxcaGBgcGhcaGhgXFxkaHCggGholGxcYITEiJSkrLi4uFyAzODMsNygtLisBCgoKDg0OGxAQGy4kICYsLCwsLCwsLCwsLCwsLCwsLCwsLCwsLCwsLCwsLCwsLCwsLCwsLCwsLCwsLCwsLCwsLP/AABEIAPsAyQMBIgACEQEDEQH/xAAcAAACAgMBAQAAAAAAAAAAAAAFBgAEAQMHAgj/xAA6EAABAwIEBAUCBAUEAgMAAAABAgMRACEEBRIxBkFRYRMicYGRMqGxweHwFEJS0fEHI3KSYrIVFjP/xAAZAQACAwEAAAAAAAAAAAAAAAADBAABAgX/xAAtEQACAgEEAQQABgIDAQAAAAAAAQIDEQQSITFBExQiUQUyYYGRoXHwQsHhI//aAAwDAQACEQMRAD8A7jUqVKhCVKlSoQlSpUqEJUrBNUcfmiGtz++9RLJTaXZfrBVSbmPFoggW9P70uYjiRxX8x9J/vR46ecgMr4o6c7jUJ3UKpvZ02NjNc1VnU7mvP/zCSLzW1pmuzD1H0dJazxJ6Vh3iBtIkwANzOwpPyt+UyOdUc8aCmiFyUqN0zGodFdj051FVFvGCOyWMj2eIUctjsZ3rI4gRXOGcxr2MxFH9rH6A+vP7OlJztvrW0Zq2edc5RjYi/wATWwYugyoSCK6R0QZm31ra3jUGwUK58nFDcRWUYzoax6KN+szoyVA869Ug4fNFCwJpgwue281/xrEqmjcbkw9UqvhMWlwSk1YoWMBU89EqVKlQslSpUqEJUqV4ddCRJMCoQ91VxOPQj6jS1n/EwQICo70iY7iBao80wTfrIo9enlMXnelwh/zHiQElKbRSPnGaLVKUqB6TPwTQT+OUTMx70XwyULA/C1Nx06reWLSslIqNtpVGtwpUYkaSUg91SPL3j2qq+FIJSRBFjedjf1Eg/FGUZaJMyR0BAPtYx8V5xeG1Mk6CXUpIQkqBCjYJClgAwI6THpRlakUo5AMz1+aypB7/ADRR5rU3pgMrO+mFkH1USCLco35VQwrK0k+IpCttJSCD31XifSteoVtG3h+AxJ9618R4RTmhKLwJJmALAAk+xobmmFLhYbTqUUKQ6Ekjw06FSNSdMqkg7m0W728zxa1kBxcm8hI0pudoHL1pOuTlPKDSSUMCyUKmKu43CqRCkHUhQBCrSDF0qjmCCParKtAtInf9a24MpUlaZ3SVD1SadlY/oAkUcs1LcAKoTcqPRIBJj4j3FVmMWUDc+5uZO573q++62wBrUErdEJSTBixNusR81UKUn+9ZUlJl4wiyxmJmKuM40TtQF1v1HeoVKtG56bntUlBMg44AyZ/cmtr+KPL86Gu41OFZT4hJUdkJErUeyRfc+leF4knSYIJEkGLTy6SO3SlYrdIJJYQ2ZBj9J/GnNCpE1zPLHSSD810HKly2Jpe5YYahvou1KlSgDJKlSsE1CGFqgTSlxHnH8swLxVjPs4jy7Tt3pUzDDqd22/DrNEpjuabF7rPCAeYOhZAKwmTH0qO+30pNac84f8HDF1tanV6QrQEx5TF5VGkAGZ3othMlUtcGw3KuQHU9KtPuS84Vf/gGij2kAR3O1PO1ReIsXhHy0IWGlQFtPYxI7WmrrSVJ5++9ecONBvV8It1+PmmXIHg2YbGODc2/fWtzuLUef3/Kq7Yvzrbo7f3oTayWsmsyTc/jXhaDIFzJ/OrLYPvVrDMFTiBAsZP6CqnPbFstLLC2XYVQcdWsAAlKW+fkSkEm2xKir2ApczsnxlbWiI3/AEp30GKUc3ZUVqP5UjobG22xi+OECEqPM36xV5vHhBSpppAUPqKypc9dIkBPvNRrCmbie/69Kn8Jf/PvXRc0+xZZRVx75eUFqSnUAQCEgEAm8W2rwn19asuYT42ry4zG0/erjJeCclJZCYlQE2Enc9poxw1gNa9UyEbcxP5xM+1DlsapSf5rU6ZBg28Phm2kpCAkAWEyTzUepPPvQdRdtWPsLVBSZRxeVIaA80rJla1ypa99/wAhYDlQpawVCCZncwOkQN4350RzhwrXB2F5B61RRhb+n7tUpWIcmLHmQwYAWFO+S/RSLl6SKe8mPkpC2tp5YzS0EalSpQxglU80d0tk1cqvmDWptQ7VOPJTzjg5xmmNKievL1/vVnKXpEmq2PwXmv19h3rY0QmK1fdCMNsRJJ7ssL4huU22sY6+vWlzH4NSnUnV5EhXk5KUY0k9kgGO6p5UwYN2R1rRjsHzi1cfT6vM2pdobnDhSXQmPYPzX/f7tVzC5bMG1uu9GBg/N7dKtss12Ja34oXjVyClZdsR+/mvSMJvNFnB8VVJFLvXY7CeiaP4Acvc1dwWDA+a9sKmrWHT5hQLtenF4ZqNWGb3m7CgeLwgKiaY3UWrQjD861pLW6k0EthmWBdGEFa3MLRrGwDQ7VJrctds4YJ1FE4WOkc60uYaL/er77gTdSkj3qorEoUSErBPQEVcfxLHgp0kyrABa9R/l/OjeYKKEHTvsL15yxsITJ570JxeaoUsjVtt0PW9K262yc9wZVqEMfZWaYMff1/zV7Ds/NacueDgJA5kURYTRl+J2bcPsD6Kzks4ZMbU3ZOryxzpYw6aOZWog1iOrlJ8ho1pB2pWBWaeLJWFVmvKzaqbwiCbnbPnPvQhYo/m6Lk0CWL+tc1WZMWQwy1l5vRdxoKTQRhcXNFcLiQrY+1czVNV2K2P7hqFmOxlB2E78qD47PmkK0yPmt/GOFWU+RelJPnN9u1c+zDJcUqBhWwoKBlxahI9upHODTNNitfylgkq3FcDczxQFuhvQQlR8qvwJtRRyuF5qxi8M5DxWFggg6iR6pO3WjfD/E2JSkE6lNz9RCiIFt6cs0fxUoNAVKXnk62zRTLzJFLPD+bpfFrH8KasvTeuRenB4kHrafRdeMCqS8VFXMUq1AcdiAlJUTYd6c0t7jVhEtXyKua48IBUTJ3ib0h5rxMpX0yATYDfv3rPEWcayBqME8j33/fWg7DqG1OqOoAJVq2M6hCNMi99x3pqur/lLsxTFWz2t8FXNMa8lZQs3gGJPNIPO/OmLgTAqWrWqb7UouYtL7g0t6UoSEA6iSQNp5E9xbtXWuD2A3hgSAVRf99YomosVdZTo/8Ao4oO4t0JRppTzB+yQNlKi1jfYe9acZxHKyFpKfW1Dsc6hZSVE+RQUABKl3+kDrteklFvlhvTzNRfQTy/DEGGypJGrWLEWJ+oTKduYFGcHmN9Khftt+lKDOK8VKmkKVrcIC1KRBKUmbqTzk3JAkxTRiWEpSCNxHrVTazyb1WnVDW1/sNOHcBovl5uKVsnf1J7i16YstuoVmE8PAJcoZU7VmsJ2rNd1dAyV4eNjXuteI+k1m38j/wWuxWzZyeVL+LxaUAlRAgfpRfNnImkbP3ioH9x61yUukSb5CTWcpWbGyRJvsaqZLxAkOKcdUE+IqEzvpFhNJDWJKCpSZM8rme1CH1uFyVhSOYkER0ia17GMm8vsp3SwsLo71jsSFItBHzQPDYoCRYAG9qEcMZ4lxuFG4tE0v8AFWbuNBaEW1j6hyB/SlKtG92w3K3KybeO8czicLqQZKXIB2vFzHMQaD5dxAyjDpT/ADJSBpjoI/frWzDZc2rCpaWSlUld9jItb2pdOVlKyCmutXTW4bG3wwUbpRy15GHg7GrDg0ndUxNt9r12rKVSJ7VxHh1gocBjnsLRXZsldJTt8+lc38VSzlF6X8+ApjPpNJ/GbJOGWUlUgTCZ+4FNOYq8hpGzjEKWjSrVKVWgkBUA2MXNvvFA0cntQxbFSntfGTn2JZC20wJUm4P73/Sq2HeIUdXmChBBE+hijeXZcvdcpFiARKhfYixorjOHUq/3AQnraLXvXYd8IvDFPSl/AKyHJQtxJXARMq9N4pkz3NtCkpZMJG4Aj2HehGWuSsIbBGi5VvI25CtmYLbUJC0G8WMfagz+U/kROSjhG7EPJdH+Lf2NacvyqSQSJEf33+aBY7GKajTzvy9q35Tmjq9bpIDbYglVhPJKTBvf2nuJ37eTXxNQtcU0xqx2IDSQJte/Os4fFqWn6p52Hp+lIbmKUskqcUZ5H6Z7Sfy9qM5NjHEwFAaeokGel5t71iWm2x/Uy55eWO2TLKTY7/H96d8pI1CkDJMalaxB2+9P+VQSI5n9mllH5hYPgZxWawnas1210UStb4kGtleXNjVTWYtEQkZ0Bea59jZUvTNucetxTpxZidKFwDPb71zpjMDIBkki/wCveuXCt7mzNkjOKShD7WmNME7R5jzFoV/NPS3WtPFDramtIAKwbRy+P3ejCMKHoSo+TmIQZnuQSCL3BG9KvFOWBh5KmUAKkqkA37E8/TnRIRi7FzyjcLsVuH2UcscDR1KJttVp4F8F2draZnbnVRIcdV9ASDy5CugZHkzbTYLqkCTphRAF9gJ+omi3WRr+XkFGDk8I53iMU4dKf6RA3Fuho/kOROviSR6n1jvtTDiuF9y2SpZVtAECYPtCqveApt1vCoPkDTjrpiSYKUoSbixJVYb6RykEM9UnHEDSqecMG5flCGnRLmtUxCEk32lRjSOpkiug5YiBXP8AD4IqRKDABJAACUgf8QSBTnw7iFKaGoyQVAK/qANjXK1VnqJ8nTegdCUs+QnmA8tIWasSu6glIMkyftamziHNEMN6l9QEpH1LUbJSkcyTXPM+wjzsnEKSkn6W0QQ2OUqI8yupAj1o2jreE+hLUdlLGtwtzQ4SDcGTPM7mruQ5acRZby42F7X6iqeCyLxoCSULA+vWdCwIsUqmF2jfTBO1hTLgsuQhLTOIQF+dMkEg7wVQCCLE+ldC1qKST5AQjlljJ8p8N0NNtqOq/iqWkA/+I+Dbt6Uo8fZMlhaXE+UKPm6fV2tXQ04VKUAOFKgmNKbJQI2N5JItc84gUu8RFvFo0JUNwZVqCTy8hI6kXjnO1DqkoyUs8+Q/ozmnsi3gUkYZv6T5gogT0naPSiGdLaS2hCEK0AABBOx5lQFismSe/tFTGZA6w23MgSsgJgmLiSRaNx3vXgIJTMkb7kyfanN2F2KyTTwwaotz9JJvzqYXMFRo072k7x0vVzJ8s8V0IVMCSQPrVCZIE8zFG8LkyEvNhPmQ4CUiUq2FxYm49edVOyEeGFjp7Nu/HBoyIaXEGQSb842iO9dd4abIgmPi9LmWZA0i+m/P98qdMqbiBS0J77MkUcDAKzWE1muoWSvLmxr1WDVPohz/ADlAKlJXsr8elJ2YZGkkaR5gZ6d/xmn3ibCGVRzpVYdKiELssbK69ZrjqxqTRU0hWfxpRIEg7EG0H1qtmOdqDREBR5zeBF6ZeIMh8YFaLODeNj60h4zcg73B9qZrUZg84Rf4XzZD6vB0jUFAi241pn4v6CnteGKXPFEqtCkeW8GygDbUI7b1xVxa2n0utWIUCItfYi3I8/U12PIc0TiWw4mQr6VpP8qhuP8AG4NC1lTj8l0MVv6CeEwylvB5LjqEc24TCjteQSBYbETArxkel3F4x3fQW2U9ghJUof8AdZ+O1ecFmLhxCWkoJQUS4oW03OjzbCYNhermTcMM4Za3EaitcySomylajAm9/wCY3pWr822flcBbOso2nKG7gApCtwCQO9ZdZWNKGipNuSU6EgdSUn4F/Ter612JNgN/z/OkpfGT6lgsMJLeoyVkyUiINvpmSefKszqxlJDGmhdqHxzj7LTzAW+yV6luIcc+sTpSgLGochKy2ZF7pHKq+eYJSlEgc/woxhcap4JdQAQowtM/QRY/FvWiGHwxKr39akrHDD+kKXQbk4vvIKyTKg2iVSVG5qhisXOISEpUSk7EaRZJupRsEjzfhTXjLD0FL+PwSnVoTqKElUKWCQoA+WBG+/PpQNPZKyeX5N1yjTJJ9eSlqWFqde0lCUlKTICCCSAFwo6VTA+/KtbWIVi0qSUONgEaju2BJOkSZBMi4kADpuyJ4PZDR8RTy0KUnUpUpctIuCJ039aqoOIbc8NjCBLEn/cW5YAkwSEpNzaBPMXrrw0vK3f6hiWuVTkqYrD6f6/4AX+q2NSyWggfSm1xse3cX96TcnzULSQ4AZ+fanrjnIxi1FfNB09jpSEkp6CQY9aSsTlCm0wlsnpE9DTc4w5T7ONKfkzjnQHkrasElJISf6do5UV4azMrxKSuVRKUAidMm9wN/wBaGZVkjh8zh8NM8z1roGRZSzh/NI/5HvfnS8lW+P7NrUW7dueBuwWFBEmi+DQJoPluNSseXbkaYMCi01dfp/liHWcZLYqVKlOlEqVKlQgv8RsyJFci4mccQ4Fp5f5i3pXcMzZ1INIOZ5ZqPmE1xbX6drbRJw3rCKfDuaJeQJB1gX/fQzQbjHgxT51teVXNIgBXv1oxluV+EsqQInfp7U0spkViOrUJZRlVN8M4u5wwGmk+LIWVgJiDyNr2i1XOGX0BxSUkyoaTba1ote5PzTzxvl6yzKBMXNrxBFvYmubZAlTT83O9iANzHIWosbvVi23kcqpxDk6jkMhESTB5wDtzAAE+1HWlBQoXlTHlsNySfw/KjuEw55ClbZSklGHZmMOcsrqw0gggGd/cXpMf4cdQ7DKPKkSF6xcSIQZvNrnoK6R/C1DhRRlptQ1lr+xii9052PsSeHMkLDa9Rlbi1LVewJiwt+zTAy1pBmr62I3Fa3W7UGxt/BrDB2ZlJ2S8gfEn4qi+kH1oliW+UVo8Kh1ReeBWTyXsyxAdZGpsBKoJLgSQbDzJEmBuLwaoB9QaKWwjSRb2uAkAgfeqmdcLN41pHiE/7CleWfKpJg3E7g7f4rDWXobZLCUlLcKA820/03MDtaOldpy5U8+P2My5RnJk6mkk7qk/JNW04JEzpFCOEgpGHS2sQptSk8tpJGxjY0UxmM0oUon6QaV1qnOxvPGQde1Lo5x/qNi1oc0gEJNweR/ZrTwKsuqUhalwRPPn2+edV87xK8W5Bk9OXe02miXB+TOeIFkKT05BQ7zY7j70zGOKVF9gMZZ1Ph/AJbQACT6nnzMXimxhNqX8pRAEimJrarphh5HFxE91KlSnCiVKlSoQ1vC1LWNw0qNMzlCMUb2rnapJzCQ6BSGI3rKkxVpQvVd0c9hFITpWcm8nht1KyUkgnmP70oZ/wqS4HGzpE8rEf3pFa4hcOJceS5CS6Yifp1nT6iI+a6lk+fof0oMhZ+DAk39BQLNPZRLdHyMxylkOZRg/KkdAJ+KOpECKq4BIg1aBrraGrbWpPtgJPJpxeKCElR5fuKFDiRo2EyIkWm8x+FBuNsapZ8FslOkalnqY8qZ+DQ7hfC4ZbTKVJJdcaK/KVwShQS4NZMBXiBcJ/wDEmh23XTscamsIchRXGpTszz0P2FxCHUJWkylQkf4615dRFAeDsWdJaUkJUJMJUFJB8utIUNwCobgG/amJ0SKJdWrqdz/MhaS2Tx4BmIaFVlJAq66m9UMUuuFD1bLMPiPkzOMILK7PeBUSVdRpUB/xN/saWs/wGKdcV4GIDLcA/QlS5/mMqkQe0c6O5a9peQepj5H96r4vBua1pAgdyVGCRH0kdevtXbjJuuO1dPAsBMhwK2Cttbpc1eZJXJVOypPwfmi62pBBFjahOY45nDlCVuJCkmYi/eQkQBHM0fQBv8Vqabim/P8A0YXbQIwuQISsqAIncTb49KPYTBpB2qIjtNXMOkdqquLNYRdwqKKtbUKadFEcO5IpuCwab4N9SpUo5klSpUNQhqfNqCPKE1dzLFabUn5pnYAISoE9r+tcm+zMshFwgy5i0p+ogUM4hxgGFeWm8Nr/APUxSxiM0tqUaF8U5mf4F4SZUAnpZSgJ+DQIzk5JY7Li02c+wbCW4jcgcyYtMxT5wDiAnEkrEBCFQTF9hIgnkTSrkWH8VxKSFdtvm1/tXkY9SMS4Raxj/sLfanLFvyhqT2wPojJ8wQtNlCilfO2Q8RqQ8laid9+3eu2YLiNgoEupm3MXnp8GrpslViE+sdiyeRU451MvE3IeumJMGwIgX/zQrKc0awiNGLZdKtRW0nSBKFyTMwdOonexk1u4izRQ1rVJVNp5Cbe0bVn/AFE4VxLzwxDKC6FtpCgkjUkpHJM3B3tNyaVpSk5TivJ24bWoV2ywsd9deMl3K+IE4xxxOG1sLZSShJAJWlUE3CiAfEAGkyIIp0wmZ60wtOlcSRPlI/qSeY7bjn359/pvicG00JeQMSrV4oVKVAk/R5gCQAkbc5pgyrFKXJUpOlC1kGDJSZ0x2g/hRZznHOP3ENQoKTiul1n/AHkPKVQzEG5rD2bskxrE9K0v4gaSaV2pITk8kbMLSehSfgzVXOeI3kYtxLWGLgQpKdWvTJCQY+kwJPM1URmQ1aTTNiX2nVKCFBf0glCxvzgpMgyIkU5pn8WgTFxzLlPt68SylKjIAmSAQCJNr1XazFTTRbBlTcJEm5THlJPMxb2q3iMwCHlNIYdJAusmQet1KKoBtMUn+K4cQ8tZIC0oKUEnyyVi4gQYSLd963LKjL+v5MNcphU50ub7+u1FcvzpVyraJ/ZpXSozf7VaYxEGItvv06/FJ8x5RExtRmZPPblRjJcxOoSbUjM42DyjtaO340cyXEgqEGJ5bUaLkayjpKTYVmteH+lPoPwrZXVXRCV5cVAr1Q7On9KDQ7p7ItlpZYq8ZZlpbMGCTA9+fxSLhlH6gJ+3tNXOKcyC1BCjzmx+9aUJBb6BPauX/kqXLBKsR4jkXA1AffkanEeXrUzpTcKIk3OxFvvRDB4YMqlZBUs2EwEgXUf3zIq1n+ehhtJSmVLMI6A7yfj7irb+aUUaqTzyJeTvKalVpTNlbE33B6VXytgreclMeUyCesRN69tJWdRUCbySB1Meb1696IMYTT4ihv4ajzixHP1FGzjP6j1z+IuZnh/DXYyDVQ5kvkSI5zWcnYU6teskTtO3PaibvD/cd/3+96bbjHiQgnkP8HOh/Sh4kiZtvIIN5/L8663jeJmmWVOPL0JAgECTMQNI5meVcUylgogJJJ7THp1q/wATHUthTyybeVs2Eg3UepII+KUbcLMxYzTmxqEnwbcjxBfzBSi3Hil1SU/zJUpKilStJHmICrDmedM2cFXhL8MnaQY3CfrmLzedqWMvx6G32VJgL8RAmLwfL+CjT3iWF/UlJSoQCYhBGxIV1M9u/Y0GpxeV5N/iUXGyDTeMHNmsYSbk25z35dqI4XPFREm2x7f5qlxVl/8ADPFaRCF+ZO9tyUyOYgmOUihmVulTgjbmO3tVSqTXIi2PPCjqnMS2lRkFU3GwT5jPaBTtlOKfUtBdW2q5+hBQDKhESomI61zHMsWtlhTjSyhdk6k2I1BU3i3lSaDZdxLj22k/7wUFyEhaApQNphQIPpvzqq4PblfZaTO25owQswop7AIIve8pnnSDnmKAWszqKbGIGw2He9IiuLHEKTpcfSqQXEpWNKvMJ0zMEi1xTjjsNqRJAlR1rP8ATrVJHqJ026VLoNPPhmZGcM8SuIEcrmdpuIiw/KtONWoKKUCybkyJ9ADua1YI6x5wlSgSLidlR6cgZiiBw0JhW4Kp+Tf0pNra8mQGh53UQkEjfuO/TnTVw4HJTYjb+5qiyyErStNyJ32NO2QYdKwk6Ynb55dppiNilxguMR7wo8if+I/CtteGUwkDoB+Fe66K6NkpY4xxuhHtfn9qZ6UON2fLq/f7vSusbUUaicfeWV4g72MAbX5mjaRKCmIkEG97iLUvY9tSXSofV1O3WfmquI4iW3A0pVM8/e0d6FKpzS2g84DmVO6n3CsiWw23eNwCSrtOofAoZx3jQoNhChIV7bG8c9qXEZwouOqUPrMwDYGIry/jS+3ZIEKSAPaI+T+Fbjp2pbmaUnkKZDmLgUpIUFFSSm4AiRBPb5pvx+ChtWkApS2biPNISbdiSTSh/wDXXWS0p1I/3QYTMwdiFJ2m/cd6encUheGW22kz4W4AAMJAtBkDa9BuSUk0NyzKHBznJcUQothNx3vTA06YIItuSZP4XJ2sKA4DKUj+HWlwh1wOeUkfymOQ6dfyos4t0akIBK0qm1wYTIT0O/e5A9GrksilUd0uCxlGPTJXMaTBSeQk3PrH2pjybGNYtXhLDawTMESLXJvXPsUydRdMGx1AHUSQAP5RpSAYF+holwHmSGcwSlarHU30EqFiff8AGsKiMnkuW6DOkYPh/CIWlacO3IUIsORm02BqvxDxGlkFARciCmwixm42PSmDCZcpTiSkQIJAMiRYc7/oa5VxlqbxTyVclqjfbrf93rdcHH+TNs5NJtlfiDiIvAIcWEgkGP5rWEk8pk+9V8CdAn19a0ZRkaMWXtThToSFpSEiFTMgnfkB2rxg8pdGHGLU7Dc+VPmukEjYiLx+tFccowkvDLOePl9TeGbMAJU4uTvySCfT/wBqJ8PtYQoWcU54ZY0hPmgQYKlBOkqJkx/19Sj4d5ZW48kjVP0mbhR5XG0Ae9WHcQEFXiyolRJA2gEb8yZi3aooeA3GMeTRlv8AuYnUBCdUxfYHaul4jHJOHSSQZWqeSrGwV2hX3NIWF0l0ltsoEDymZE7T1sd+dM2YqhrDISqTClEWlJVpN+dwob9B7yaygNvEsBfBuAFKpAEoB9SO3ofirSwtRsQQSe3t050LSz5ygKsFpTI38gCdUEdSeVX8O6SshEmTYkXk9QRufSlrKlgGnyHsmy/xPqtBHf70+5NgQmIFhSXw80sOREdZHe1dLwbUJFVVSs4GIs3Cs1KlPEJVLNcAHkFJ6Wq7UrM4KawyHIs/4UUFTFxPcGud59lHhvLBBnSlQHIBUzHeU19Nv4dKtxXMv9QMjSMWyZhK2nU25lBSof8AsqlIQnXLnoqUcptHCWkyXI5E1Twj8JUiJkWEc6a2+GXUa1WSFlWnUYm55GtuU5cjCHUtSFKgpkcpB+nvtTLsiZi03yVMqxTiyUrK1uW0KJ1EdgT6zE7gV05pbLbIQttQW4ClRIBUbXWYJgTSvgMXhfMW0AO/UhaibqkqEDYCbR61u4k4nQ+kI8wUBIKYi4BKVCR0HxSlkXN9BY3JcPr9BRzjL3kNM4cJX4ja1yYVB1FRSUqiDY8jzq9l3D2IcZJcbcSlJ8sqABsBdBVtaNjyijuD4jAbAdhWmNCj8EddiBV3M80wuKaSlySknUAFQbTN+e5+aP6kpNKS/cErFHlFM5ZikthEpaCpAClpSCTvpAJIJEDl2A2pYxHC6sJDrmI0LSsTokqBMlJBBBBtv8U35nxKw5/tFvWQJF7Ac/MDY2/Cq2W5koq1Jsg3WVQorg2EkWAAAn1qVqVby1/6VO3cM2NTi3WG2C60lKEkJd8/ikqAAWpISAFhOpMzfUTvSTxJhGmlkPYp5wqBKV6E6fKYOpRVK1Ejf+9FcU+PEW+0dLzqdAJOpFoMadhsB2msNZ6pluD5lqT5QLotsE8u/sKJFLdueX/XJctQ3HZ4L3DXDDjGpQWhXiAXgggfsz7Vo4j4OxGIS20240llsCEErBMCBqgGQOXqa0YfMfBWrFrbUVqbSFkKJnYeVIMRIF/wo2rPyBqkgRPL796HP1E8p8GIzSE7Ef6cOtqQfEYJ1CB50iySok2O2nvNDsy4UebGlS0uEwtHmChMkAgr3nnRnMMyWtxRClluYIuIJggAHuB8mrqM6QVtpUkuKRYcggkgQfSBA2kfFb7EEjZHPyKGIaxjikh9gghA0hHlSQNIVKZIsLgWI2G9FsdloKmGlOFSkTskSlJIiekDma3ZhxHoWkBIPluRvc7Ab8qotZoosuaGi2pRjWZK1AkahcW5X/Oqds2ugbaYVayhapcSsCFEyQFGSTZQTubi0/FFMDlhbWXSfKJJIiLgz9qVuHc8eSQ00UAlUkK2Ji/2Gwp7y/OW1IKFJLmqdekSnzfyi/TvQ5yl0zUFHPIa4XDb8ut3gwbQbcqbxQXhnLWmUKDSdIUQTJJMx32o3TFMcLLDz25+HRKlSpRjBKlSpUISkb/UbMQ2BEBSATqgEpkcjyp5oJxDkCcTBMSBFxNDtzt4KabXB86ZniQtWt5Diiu6JVAPoANr1tyfLvEWlDjLmn+s6hHQqJ5V153gpOrUQVRtJrJypTaYTpBggApkGeR50lLVJLCRcNNJnGBgiVkMIUSFWn/xmLDlain8O4V+CtEKI0p8swQLG5mBb2O9OSnMU0qP9g2s2lISkjpIuD62ogjFlIlxLQWRZsKJV7EC5PpVe7gEeimc6xmVqbWG0MrWtMkFSSZPMp9xvQ5lLiXSsphX9JFxPYxFdhw2NUsT/DrCeZKkGf8AiEkz7xUW6lUk4dRAF1Qkn2G5rXuop4Zj2kxSw/DrQaKy2oKUdRSFEnVzidq15Hh0+IseGsJhKRLZB2kqUuOp2BineW1fSlZ76FCPmPtNV14toTGpWkgK0pUdM9f0q1qYvtmfbWfQDZ4fbBJ0gmSUi+ke3MxFDW+Hlg6AlKWpHlSs2AN4KgTf9LU34rFNtoCglxYkToSSQCdyO0+tak4ttV0z6aVTtNxFq37uKWMmfbT+gDnuVMBvUoEEkBMQZMWEExsKAYLKFPa9ClaTEiBCtjYzA5Cwp2dWw6lKoKhMpTcGehB/OrrGIZEpSUpIMaIhVrfTEn2tWPcQ+y/bz+hNdyRTSgWmXHjbUVKSB1gDeQQD61SwXCrjmogqaXOyxME3AB3iD+FdJDqYJ0q/6z8EW+9RwmyvDJ6EKRt3kj7TWXqYo17eX0JWX5A+2lXjltYAMEaioASbmJIgTFK+b4rV5UJeEKsSDBsbbTyPwa61h1hUXRJvCVBXpUew57fjQ/dxT6L9tI5Rh8PiBpV4YKupiTtA67QKe+HsMt5seKNNo8pFuVosJijqMq1xKdu1MmVZQAPMLDYfvlWo2u54iieht5ZY4ewZaa0lSlXtqiw6COVFKwBWa6MY7VgolSpUrRCVKlSoQlSpUqEMFM1odwaTyqxUrEq4y7Rak10CnskbJ1aRPWL1V/8AgUgyAJGxjaj9Sl3o6/Bv1ZfYvO5SeVVzlRBnzfJj42poipFU9Ivsv1WKDuUgnUU+YxJiJjrG9RWUJO6BtG3Lp6U2lA6VgoHSgvSfqbVwrJyyPptblWDlWrcGRzBIPyKadA6VkIHSse2K9UUUZHCvoTvIUZK/kmT817VlRCid5sdQt6CNhTZpFZ0jpRVo8+SesxSYyJIIOgah2t8VdTlsbJ+1MITUir9jEr1mBMPl17pF+gj5q23laQaIVK3HRVrsp2yZrbw6RsK21KlNRiorCQNtvslSpUrRRKlSpUIf/9k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data:image/jpeg;base64,/9j/4AAQSkZJRgABAQAAAQABAAD/2wCEAAkGBxQTEhUUExQVFhUVGBgaFxgYFxcaGBgcGhcaGhgXFxkaHCggGholGxcYITEiJSkrLi4uFyAzODMsNygtLisBCgoKDg0OGxAQGy4kICYsLCwsLCwsLCwsLCwsLCwsLCwsLCwsLCwsLCwsLCwsLCwsLCwsLCwsLCwsLCwsLCwsLP/AABEIAPsAyQMBIgACEQEDEQH/xAAcAAACAgMBAQAAAAAAAAAAAAAFBgAEAQMHAgj/xAA6EAABAwIEBAUCBAUEAgMAAAABAgMRACEEBRIxBkFRYRMicYGRMqGxweHwFEJS0fEHI3KSYrIVFjP/xAAZAQACAwEAAAAAAAAAAAAAAAADBAABAgX/xAAtEQACAgEEAQQABgIDAQAAAAAAAQIDEQQSITFBExQiUQUyYYGRoXHwQsHhI//aAAwDAQACEQMRAD8A7jUqVKhCVKlSoQlSpUqEJUrBNUcfmiGtz++9RLJTaXZfrBVSbmPFoggW9P70uYjiRxX8x9J/vR46ecgMr4o6c7jUJ3UKpvZ02NjNc1VnU7mvP/zCSLzW1pmuzD1H0dJazxJ6Vh3iBtIkwANzOwpPyt+UyOdUc8aCmiFyUqN0zGodFdj051FVFvGCOyWMj2eIUctjsZ3rI4gRXOGcxr2MxFH9rH6A+vP7OlJztvrW0Zq2edc5RjYi/wATWwYugyoSCK6R0QZm31ra3jUGwUK58nFDcRWUYzoax6KN+szoyVA869Ug4fNFCwJpgwue281/xrEqmjcbkw9UqvhMWlwSk1YoWMBU89EqVKlQslSpUqEJUqV4ddCRJMCoQ91VxOPQj6jS1n/EwQICo70iY7iBao80wTfrIo9enlMXnelwh/zHiQElKbRSPnGaLVKUqB6TPwTQT+OUTMx70XwyULA/C1Nx06reWLSslIqNtpVGtwpUYkaSUg91SPL3j2qq+FIJSRBFjedjf1Eg/FGUZaJMyR0BAPtYx8V5xeG1Mk6CXUpIQkqBCjYJClgAwI6THpRlakUo5AMz1+aypB7/ADRR5rU3pgMrO+mFkH1USCLco35VQwrK0k+IpCttJSCD31XifSteoVtG3h+AxJ9618R4RTmhKLwJJmALAAk+xobmmFLhYbTqUUKQ6Ekjw06FSNSdMqkg7m0W728zxa1kBxcm8hI0pudoHL1pOuTlPKDSSUMCyUKmKu43CqRCkHUhQBCrSDF0qjmCCParKtAtInf9a24MpUlaZ3SVD1SadlY/oAkUcs1LcAKoTcqPRIBJj4j3FVmMWUDc+5uZO573q++62wBrUErdEJSTBixNusR81UKUn+9ZUlJl4wiyxmJmKuM40TtQF1v1HeoVKtG56bntUlBMg44AyZ/cmtr+KPL86Gu41OFZT4hJUdkJErUeyRfc+leF4knSYIJEkGLTy6SO3SlYrdIJJYQ2ZBj9J/GnNCpE1zPLHSSD810HKly2Jpe5YYahvou1KlSgDJKlSsE1CGFqgTSlxHnH8swLxVjPs4jy7Tt3pUzDDqd22/DrNEpjuabF7rPCAeYOhZAKwmTH0qO+30pNac84f8HDF1tanV6QrQEx5TF5VGkAGZ3othMlUtcGw3KuQHU9KtPuS84Vf/gGij2kAR3O1PO1ReIsXhHy0IWGlQFtPYxI7WmrrSVJ5++9ecONBvV8It1+PmmXIHg2YbGODc2/fWtzuLUef3/Kq7Yvzrbo7f3oTayWsmsyTc/jXhaDIFzJ/OrLYPvVrDMFTiBAsZP6CqnPbFstLLC2XYVQcdWsAAlKW+fkSkEm2xKir2ApczsnxlbWiI3/AEp30GKUc3ZUVqP5UjobG22xi+OECEqPM36xV5vHhBSpppAUPqKypc9dIkBPvNRrCmbie/69Kn8Jf/PvXRc0+xZZRVx75eUFqSnUAQCEgEAm8W2rwn19asuYT42ry4zG0/erjJeCclJZCYlQE2Enc9poxw1gNa9UyEbcxP5xM+1DlsapSf5rU6ZBg28Phm2kpCAkAWEyTzUepPPvQdRdtWPsLVBSZRxeVIaA80rJla1ypa99/wAhYDlQpawVCCZncwOkQN4350RzhwrXB2F5B61RRhb+n7tUpWIcmLHmQwYAWFO+S/RSLl6SKe8mPkpC2tp5YzS0EalSpQxglU80d0tk1cqvmDWptQ7VOPJTzjg5xmmNKievL1/vVnKXpEmq2PwXmv19h3rY0QmK1fdCMNsRJJ7ssL4huU22sY6+vWlzH4NSnUnV5EhXk5KUY0k9kgGO6p5UwYN2R1rRjsHzi1cfT6vM2pdobnDhSXQmPYPzX/f7tVzC5bMG1uu9GBg/N7dKtss12Ja34oXjVyClZdsR+/mvSMJvNFnB8VVJFLvXY7CeiaP4Acvc1dwWDA+a9sKmrWHT5hQLtenF4ZqNWGb3m7CgeLwgKiaY3UWrQjD861pLW6k0EthmWBdGEFa3MLRrGwDQ7VJrctds4YJ1FE4WOkc60uYaL/er77gTdSkj3qorEoUSErBPQEVcfxLHgp0kyrABa9R/l/OjeYKKEHTvsL15yxsITJ570JxeaoUsjVtt0PW9K262yc9wZVqEMfZWaYMff1/zV7Ds/NacueDgJA5kURYTRl+J2bcPsD6Kzks4ZMbU3ZOryxzpYw6aOZWog1iOrlJ8ho1pB2pWBWaeLJWFVmvKzaqbwiCbnbPnPvQhYo/m6Lk0CWL+tc1WZMWQwy1l5vRdxoKTQRhcXNFcLiQrY+1czVNV2K2P7hqFmOxlB2E78qD47PmkK0yPmt/GOFWU+RelJPnN9u1c+zDJcUqBhWwoKBlxahI9upHODTNNitfylgkq3FcDczxQFuhvQQlR8qvwJtRRyuF5qxi8M5DxWFggg6iR6pO3WjfD/E2JSkE6lNz9RCiIFt6cs0fxUoNAVKXnk62zRTLzJFLPD+bpfFrH8KasvTeuRenB4kHrafRdeMCqS8VFXMUq1AcdiAlJUTYd6c0t7jVhEtXyKua48IBUTJ3ib0h5rxMpX0yATYDfv3rPEWcayBqME8j33/fWg7DqG1OqOoAJVq2M6hCNMi99x3pqur/lLsxTFWz2t8FXNMa8lZQs3gGJPNIPO/OmLgTAqWrWqb7UouYtL7g0t6UoSEA6iSQNp5E9xbtXWuD2A3hgSAVRf99YomosVdZTo/8Ao4oO4t0JRppTzB+yQNlKi1jfYe9acZxHKyFpKfW1Dsc6hZSVE+RQUABKl3+kDrteklFvlhvTzNRfQTy/DEGGypJGrWLEWJ+oTKduYFGcHmN9Khftt+lKDOK8VKmkKVrcIC1KRBKUmbqTzk3JAkxTRiWEpSCNxHrVTazyb1WnVDW1/sNOHcBovl5uKVsnf1J7i16YstuoVmE8PAJcoZU7VmsJ2rNd1dAyV4eNjXuteI+k1m38j/wWuxWzZyeVL+LxaUAlRAgfpRfNnImkbP3ioH9x61yUukSb5CTWcpWbGyRJvsaqZLxAkOKcdUE+IqEzvpFhNJDWJKCpSZM8rme1CH1uFyVhSOYkER0ia17GMm8vsp3SwsLo71jsSFItBHzQPDYoCRYAG9qEcMZ4lxuFG4tE0v8AFWbuNBaEW1j6hyB/SlKtG92w3K3KybeO8czicLqQZKXIB2vFzHMQaD5dxAyjDpT/ADJSBpjoI/frWzDZc2rCpaWSlUld9jItb2pdOVlKyCmutXTW4bG3wwUbpRy15GHg7GrDg0ndUxNt9r12rKVSJ7VxHh1gocBjnsLRXZsldJTt8+lc38VSzlF6X8+ApjPpNJ/GbJOGWUlUgTCZ+4FNOYq8hpGzjEKWjSrVKVWgkBUA2MXNvvFA0cntQxbFSntfGTn2JZC20wJUm4P73/Sq2HeIUdXmChBBE+hijeXZcvdcpFiARKhfYixorjOHUq/3AQnraLXvXYd8IvDFPSl/AKyHJQtxJXARMq9N4pkz3NtCkpZMJG4Aj2HehGWuSsIbBGi5VvI25CtmYLbUJC0G8WMfagz+U/kROSjhG7EPJdH+Lf2NacvyqSQSJEf33+aBY7GKajTzvy9q35Tmjq9bpIDbYglVhPJKTBvf2nuJ37eTXxNQtcU0xqx2IDSQJte/Os4fFqWn6p52Hp+lIbmKUskqcUZ5H6Z7Sfy9qM5NjHEwFAaeokGel5t71iWm2x/Uy55eWO2TLKTY7/H96d8pI1CkDJMalaxB2+9P+VQSI5n9mllH5hYPgZxWawnas1210UStb4kGtleXNjVTWYtEQkZ0Bea59jZUvTNucetxTpxZidKFwDPb71zpjMDIBkki/wCveuXCt7mzNkjOKShD7WmNME7R5jzFoV/NPS3WtPFDramtIAKwbRy+P3ejCMKHoSo+TmIQZnuQSCL3BG9KvFOWBh5KmUAKkqkA37E8/TnRIRi7FzyjcLsVuH2UcscDR1KJttVp4F8F2draZnbnVRIcdV9ASDy5CugZHkzbTYLqkCTphRAF9gJ+omi3WRr+XkFGDk8I53iMU4dKf6RA3Fuho/kOROviSR6n1jvtTDiuF9y2SpZVtAECYPtCqveApt1vCoPkDTjrpiSYKUoSbixJVYb6RykEM9UnHEDSqecMG5flCGnRLmtUxCEk32lRjSOpkiug5YiBXP8AD4IqRKDABJAACUgf8QSBTnw7iFKaGoyQVAK/qANjXK1VnqJ8nTegdCUs+QnmA8tIWasSu6glIMkyftamziHNEMN6l9QEpH1LUbJSkcyTXPM+wjzsnEKSkn6W0QQ2OUqI8yupAj1o2jreE+hLUdlLGtwtzQ4SDcGTPM7mruQ5acRZby42F7X6iqeCyLxoCSULA+vWdCwIsUqmF2jfTBO1hTLgsuQhLTOIQF+dMkEg7wVQCCLE+ldC1qKST5AQjlljJ8p8N0NNtqOq/iqWkA/+I+Dbt6Uo8fZMlhaXE+UKPm6fV2tXQ04VKUAOFKgmNKbJQI2N5JItc84gUu8RFvFo0JUNwZVqCTy8hI6kXjnO1DqkoyUs8+Q/ozmnsi3gUkYZv6T5gogT0naPSiGdLaS2hCEK0AABBOx5lQFismSe/tFTGZA6w23MgSsgJgmLiSRaNx3vXgIJTMkb7kyfanN2F2KyTTwwaotz9JJvzqYXMFRo072k7x0vVzJ8s8V0IVMCSQPrVCZIE8zFG8LkyEvNhPmQ4CUiUq2FxYm49edVOyEeGFjp7Nu/HBoyIaXEGQSb842iO9dd4abIgmPi9LmWZA0i+m/P98qdMqbiBS0J77MkUcDAKzWE1muoWSvLmxr1WDVPohz/ADlAKlJXsr8elJ2YZGkkaR5gZ6d/xmn3ibCGVRzpVYdKiELssbK69ZrjqxqTRU0hWfxpRIEg7EG0H1qtmOdqDREBR5zeBF6ZeIMh8YFaLODeNj60h4zcg73B9qZrUZg84Rf4XzZD6vB0jUFAi241pn4v6CnteGKXPFEqtCkeW8GygDbUI7b1xVxa2n0utWIUCItfYi3I8/U12PIc0TiWw4mQr6VpP8qhuP8AG4NC1lTj8l0MVv6CeEwylvB5LjqEc24TCjteQSBYbETArxkel3F4x3fQW2U9ghJUof8AdZ+O1ecFmLhxCWkoJQUS4oW03OjzbCYNhermTcMM4Za3EaitcySomylajAm9/wCY3pWr822flcBbOso2nKG7gApCtwCQO9ZdZWNKGipNuSU6EgdSUn4F/Ter612JNgN/z/OkpfGT6lgsMJLeoyVkyUiINvpmSefKszqxlJDGmhdqHxzj7LTzAW+yV6luIcc+sTpSgLGochKy2ZF7pHKq+eYJSlEgc/woxhcap4JdQAQowtM/QRY/FvWiGHwxKr39akrHDD+kKXQbk4vvIKyTKg2iVSVG5qhisXOISEpUSk7EaRZJupRsEjzfhTXjLD0FL+PwSnVoTqKElUKWCQoA+WBG+/PpQNPZKyeX5N1yjTJJ9eSlqWFqde0lCUlKTICCCSAFwo6VTA+/KtbWIVi0qSUONgEaju2BJOkSZBMi4kADpuyJ4PZDR8RTy0KUnUpUpctIuCJ039aqoOIbc8NjCBLEn/cW5YAkwSEpNzaBPMXrrw0vK3f6hiWuVTkqYrD6f6/4AX+q2NSyWggfSm1xse3cX96TcnzULSQ4AZ+fanrjnIxi1FfNB09jpSEkp6CQY9aSsTlCm0wlsnpE9DTc4w5T7ONKfkzjnQHkrasElJISf6do5UV4azMrxKSuVRKUAidMm9wN/wBaGZVkjh8zh8NM8z1roGRZSzh/NI/5HvfnS8lW+P7NrUW7dueBuwWFBEmi+DQJoPluNSseXbkaYMCi01dfp/liHWcZLYqVKlOlEqVKlQgv8RsyJFci4mccQ4Fp5f5i3pXcMzZ1INIOZ5ZqPmE1xbX6drbRJw3rCKfDuaJeQJB1gX/fQzQbjHgxT51teVXNIgBXv1oxluV+EsqQInfp7U0spkViOrUJZRlVN8M4u5wwGmk+LIWVgJiDyNr2i1XOGX0BxSUkyoaTba1ote5PzTzxvl6yzKBMXNrxBFvYmubZAlTT83O9iANzHIWosbvVi23kcqpxDk6jkMhESTB5wDtzAAE+1HWlBQoXlTHlsNySfw/KjuEw55ClbZSklGHZmMOcsrqw0gggGd/cXpMf4cdQ7DKPKkSF6xcSIQZvNrnoK6R/C1DhRRlptQ1lr+xii9052PsSeHMkLDa9Rlbi1LVewJiwt+zTAy1pBmr62I3Fa3W7UGxt/BrDB2ZlJ2S8gfEn4qi+kH1oliW+UVo8Kh1ReeBWTyXsyxAdZGpsBKoJLgSQbDzJEmBuLwaoB9QaKWwjSRb2uAkAgfeqmdcLN41pHiE/7CleWfKpJg3E7g7f4rDWXobZLCUlLcKA820/03MDtaOldpy5U8+P2My5RnJk6mkk7qk/JNW04JEzpFCOEgpGHS2sQptSk8tpJGxjY0UxmM0oUon6QaV1qnOxvPGQde1Lo5x/qNi1oc0gEJNweR/ZrTwKsuqUhalwRPPn2+edV87xK8W5Bk9OXe02miXB+TOeIFkKT05BQ7zY7j70zGOKVF9gMZZ1Ph/AJbQACT6nnzMXimxhNqX8pRAEimJrarphh5HFxE91KlSnCiVKlSoQ1vC1LWNw0qNMzlCMUb2rnapJzCQ6BSGI3rKkxVpQvVd0c9hFITpWcm8nht1KyUkgnmP70oZ/wqS4HGzpE8rEf3pFa4hcOJceS5CS6Yifp1nT6iI+a6lk+fof0oMhZ+DAk39BQLNPZRLdHyMxylkOZRg/KkdAJ+KOpECKq4BIg1aBrraGrbWpPtgJPJpxeKCElR5fuKFDiRo2EyIkWm8x+FBuNsapZ8FslOkalnqY8qZ+DQ7hfC4ZbTKVJJdcaK/KVwShQS4NZMBXiBcJ/wDEmh23XTscamsIchRXGpTszz0P2FxCHUJWkylQkf4615dRFAeDsWdJaUkJUJMJUFJB8utIUNwCobgG/amJ0SKJdWrqdz/MhaS2Tx4BmIaFVlJAq66m9UMUuuFD1bLMPiPkzOMILK7PeBUSVdRpUB/xN/saWs/wGKdcV4GIDLcA/QlS5/mMqkQe0c6O5a9peQepj5H96r4vBua1pAgdyVGCRH0kdevtXbjJuuO1dPAsBMhwK2Cttbpc1eZJXJVOypPwfmi62pBBFjahOY45nDlCVuJCkmYi/eQkQBHM0fQBv8Vqabim/P8A0YXbQIwuQISsqAIncTb49KPYTBpB2qIjtNXMOkdqquLNYRdwqKKtbUKadFEcO5IpuCwab4N9SpUo5klSpUNQhqfNqCPKE1dzLFabUn5pnYAISoE9r+tcm+zMshFwgy5i0p+ogUM4hxgGFeWm8Nr/APUxSxiM0tqUaF8U5mf4F4SZUAnpZSgJ+DQIzk5JY7Li02c+wbCW4jcgcyYtMxT5wDiAnEkrEBCFQTF9hIgnkTSrkWH8VxKSFdtvm1/tXkY9SMS4Raxj/sLfanLFvyhqT2wPojJ8wQtNlCilfO2Q8RqQ8laid9+3eu2YLiNgoEupm3MXnp8GrpslViE+sdiyeRU451MvE3IeumJMGwIgX/zQrKc0awiNGLZdKtRW0nSBKFyTMwdOonexk1u4izRQ1rVJVNp5Cbe0bVn/AFE4VxLzwxDKC6FtpCgkjUkpHJM3B3tNyaVpSk5TivJ24bWoV2ywsd9deMl3K+IE4xxxOG1sLZSShJAJWlUE3CiAfEAGkyIIp0wmZ60wtOlcSRPlI/qSeY7bjn359/pvicG00JeQMSrV4oVKVAk/R5gCQAkbc5pgyrFKXJUpOlC1kGDJSZ0x2g/hRZznHOP3ENQoKTiul1n/AHkPKVQzEG5rD2bskxrE9K0v4gaSaV2pITk8kbMLSehSfgzVXOeI3kYtxLWGLgQpKdWvTJCQY+kwJPM1URmQ1aTTNiX2nVKCFBf0glCxvzgpMgyIkU5pn8WgTFxzLlPt68SylKjIAmSAQCJNr1XazFTTRbBlTcJEm5THlJPMxb2q3iMwCHlNIYdJAusmQet1KKoBtMUn+K4cQ8tZIC0oKUEnyyVi4gQYSLd963LKjL+v5MNcphU50ub7+u1FcvzpVyraJ/ZpXSozf7VaYxEGItvv06/FJ8x5RExtRmZPPblRjJcxOoSbUjM42DyjtaO340cyXEgqEGJ5bUaLkayjpKTYVmteH+lPoPwrZXVXRCV5cVAr1Q7On9KDQ7p7ItlpZYq8ZZlpbMGCTA9+fxSLhlH6gJ+3tNXOKcyC1BCjzmx+9aUJBb6BPauX/kqXLBKsR4jkXA1AffkanEeXrUzpTcKIk3OxFvvRDB4YMqlZBUs2EwEgXUf3zIq1n+ehhtJSmVLMI6A7yfj7irb+aUUaqTzyJeTvKalVpTNlbE33B6VXytgreclMeUyCesRN69tJWdRUCbySB1Meb1696IMYTT4ihv4ajzixHP1FGzjP6j1z+IuZnh/DXYyDVQ5kvkSI5zWcnYU6teskTtO3PaibvD/cd/3+96bbjHiQgnkP8HOh/Sh4kiZtvIIN5/L8663jeJmmWVOPL0JAgECTMQNI5meVcUylgogJJJ7THp1q/wATHUthTyybeVs2Eg3UepII+KUbcLMxYzTmxqEnwbcjxBfzBSi3Hil1SU/zJUpKilStJHmICrDmedM2cFXhL8MnaQY3CfrmLzedqWMvx6G32VJgL8RAmLwfL+CjT3iWF/UlJSoQCYhBGxIV1M9u/Y0GpxeV5N/iUXGyDTeMHNmsYSbk25z35dqI4XPFREm2x7f5qlxVl/8ADPFaRCF+ZO9tyUyOYgmOUihmVulTgjbmO3tVSqTXIi2PPCjqnMS2lRkFU3GwT5jPaBTtlOKfUtBdW2q5+hBQDKhESomI61zHMsWtlhTjSyhdk6k2I1BU3i3lSaDZdxLj22k/7wUFyEhaApQNphQIPpvzqq4PblfZaTO25owQswop7AIIve8pnnSDnmKAWszqKbGIGw2He9IiuLHEKTpcfSqQXEpWNKvMJ0zMEi1xTjjsNqRJAlR1rP8ATrVJHqJ026VLoNPPhmZGcM8SuIEcrmdpuIiw/KtONWoKKUCybkyJ9ADua1YI6x5wlSgSLidlR6cgZiiBw0JhW4Kp+Tf0pNra8mQGh53UQkEjfuO/TnTVw4HJTYjb+5qiyyErStNyJ32NO2QYdKwk6Ynb55dppiNilxguMR7wo8if+I/CtteGUwkDoB+Fe66K6NkpY4xxuhHtfn9qZ6UON2fLq/f7vSusbUUaicfeWV4g72MAbX5mjaRKCmIkEG97iLUvY9tSXSofV1O3WfmquI4iW3A0pVM8/e0d6FKpzS2g84DmVO6n3CsiWw23eNwCSrtOofAoZx3jQoNhChIV7bG8c9qXEZwouOqUPrMwDYGIry/jS+3ZIEKSAPaI+T+Fbjp2pbmaUnkKZDmLgUpIUFFSSm4AiRBPb5pvx+ChtWkApS2biPNISbdiSTSh/wDXXWS0p1I/3QYTMwdiFJ2m/cd6encUheGW22kz4W4AAMJAtBkDa9BuSUk0NyzKHBznJcUQothNx3vTA06YIItuSZP4XJ2sKA4DKUj+HWlwh1wOeUkfymOQ6dfyos4t0akIBK0qm1wYTIT0O/e5A9GrksilUd0uCxlGPTJXMaTBSeQk3PrH2pjybGNYtXhLDawTMESLXJvXPsUydRdMGx1AHUSQAP5RpSAYF+holwHmSGcwSlarHU30EqFiff8AGsKiMnkuW6DOkYPh/CIWlacO3IUIsORm02BqvxDxGlkFARciCmwixm42PSmDCZcpTiSkQIJAMiRYc7/oa5VxlqbxTyVclqjfbrf93rdcHH+TNs5NJtlfiDiIvAIcWEgkGP5rWEk8pk+9V8CdAn19a0ZRkaMWXtThToSFpSEiFTMgnfkB2rxg8pdGHGLU7Dc+VPmukEjYiLx+tFccowkvDLOePl9TeGbMAJU4uTvySCfT/wBqJ8PtYQoWcU54ZY0hPmgQYKlBOkqJkx/19Sj4d5ZW48kjVP0mbhR5XG0Ae9WHcQEFXiyolRJA2gEb8yZi3aooeA3GMeTRlv8AuYnUBCdUxfYHaul4jHJOHSSQZWqeSrGwV2hX3NIWF0l0ltsoEDymZE7T1sd+dM2YqhrDISqTClEWlJVpN+dwob9B7yaygNvEsBfBuAFKpAEoB9SO3ofirSwtRsQQSe3t050LSz5ygKsFpTI38gCdUEdSeVX8O6SshEmTYkXk9QRufSlrKlgGnyHsmy/xPqtBHf70+5NgQmIFhSXw80sOREdZHe1dLwbUJFVVSs4GIs3Cs1KlPEJVLNcAHkFJ6Wq7UrM4KawyHIs/4UUFTFxPcGud59lHhvLBBnSlQHIBUzHeU19Nv4dKtxXMv9QMjSMWyZhK2nU25lBSof8AsqlIQnXLnoqUcptHCWkyXI5E1Twj8JUiJkWEc6a2+GXUa1WSFlWnUYm55GtuU5cjCHUtSFKgpkcpB+nvtTLsiZi03yVMqxTiyUrK1uW0KJ1EdgT6zE7gV05pbLbIQttQW4ClRIBUbXWYJgTSvgMXhfMW0AO/UhaibqkqEDYCbR61u4k4nQ+kI8wUBIKYi4BKVCR0HxSlkXN9BY3JcPr9BRzjL3kNM4cJX4ja1yYVB1FRSUqiDY8jzq9l3D2IcZJcbcSlJ8sqABsBdBVtaNjyijuD4jAbAdhWmNCj8EddiBV3M80wuKaSlySknUAFQbTN+e5+aP6kpNKS/cErFHlFM5ZikthEpaCpAClpSCTvpAJIJEDl2A2pYxHC6sJDrmI0LSsTokqBMlJBBBBtv8U35nxKw5/tFvWQJF7Ac/MDY2/Cq2W5koq1Jsg3WVQorg2EkWAAAn1qVqVby1/6VO3cM2NTi3WG2C60lKEkJd8/ikqAAWpISAFhOpMzfUTvSTxJhGmlkPYp5wqBKV6E6fKYOpRVK1Ejf+9FcU+PEW+0dLzqdAJOpFoMadhsB2msNZ6pluD5lqT5QLotsE8u/sKJFLdueX/XJctQ3HZ4L3DXDDjGpQWhXiAXgggfsz7Vo4j4OxGIS20240llsCEErBMCBqgGQOXqa0YfMfBWrFrbUVqbSFkKJnYeVIMRIF/wo2rPyBqkgRPL796HP1E8p8GIzSE7Ef6cOtqQfEYJ1CB50iySok2O2nvNDsy4UebGlS0uEwtHmChMkAgr3nnRnMMyWtxRClluYIuIJggAHuB8mrqM6QVtpUkuKRYcggkgQfSBA2kfFb7EEjZHPyKGIaxjikh9gghA0hHlSQNIVKZIsLgWI2G9FsdloKmGlOFSkTskSlJIiekDma3ZhxHoWkBIPluRvc7Ab8qotZoosuaGi2pRjWZK1AkahcW5X/Oqds2ugbaYVayhapcSsCFEyQFGSTZQTubi0/FFMDlhbWXSfKJJIiLgz9qVuHc8eSQ00UAlUkK2Ji/2Gwp7y/OW1IKFJLmqdekSnzfyi/TvQ5yl0zUFHPIa4XDb8ut3gwbQbcqbxQXhnLWmUKDSdIUQTJJMx32o3TFMcLLDz25+HRKlSpRjBKlSpUISkb/UbMQ2BEBSATqgEpkcjyp5oJxDkCcTBMSBFxNDtzt4KabXB86ZniQtWt5Diiu6JVAPoANr1tyfLvEWlDjLmn+s6hHQqJ5V153gpOrUQVRtJrJypTaYTpBggApkGeR50lLVJLCRcNNJnGBgiVkMIUSFWn/xmLDlain8O4V+CtEKI0p8swQLG5mBb2O9OSnMU0qP9g2s2lISkjpIuD62ogjFlIlxLQWRZsKJV7EC5PpVe7gEeimc6xmVqbWG0MrWtMkFSSZPMp9xvQ5lLiXSsphX9JFxPYxFdhw2NUsT/DrCeZKkGf8AiEkz7xUW6lUk4dRAF1Qkn2G5rXuop4Zj2kxSw/DrQaKy2oKUdRSFEnVzidq15Hh0+IseGsJhKRLZB2kqUuOp2BineW1fSlZ76FCPmPtNV14toTGpWkgK0pUdM9f0q1qYvtmfbWfQDZ4fbBJ0gmSUi+ke3MxFDW+Hlg6AlKWpHlSs2AN4KgTf9LU34rFNtoCglxYkToSSQCdyO0+tak4ttV0z6aVTtNxFq37uKWMmfbT+gDnuVMBvUoEEkBMQZMWEExsKAYLKFPa9ClaTEiBCtjYzA5Cwp2dWw6lKoKhMpTcGehB/OrrGIZEpSUpIMaIhVrfTEn2tWPcQ+y/bz+hNdyRTSgWmXHjbUVKSB1gDeQQD61SwXCrjmogqaXOyxME3AB3iD+FdJDqYJ0q/6z8EW+9RwmyvDJ6EKRt3kj7TWXqYo17eX0JWX5A+2lXjltYAMEaioASbmJIgTFK+b4rV5UJeEKsSDBsbbTyPwa61h1hUXRJvCVBXpUew57fjQ/dxT6L9tI5Rh8PiBpV4YKupiTtA67QKe+HsMt5seKNNo8pFuVosJijqMq1xKdu1MmVZQAPMLDYfvlWo2u54iieht5ZY4ewZaa0lSlXtqiw6COVFKwBWa6MY7VgolSpUrRCVKlSoQlSpUqEMFM1odwaTyqxUrEq4y7Rak10CnskbJ1aRPWL1V/8AgUgyAJGxjaj9Sl3o6/Bv1ZfYvO5SeVVzlRBnzfJj42poipFU9Ivsv1WKDuUgnUU+YxJiJjrG9RWUJO6BtG3Lp6U2lA6VgoHSgvSfqbVwrJyyPptblWDlWrcGRzBIPyKadA6VkIHSse2K9UUUZHCvoTvIUZK/kmT817VlRCid5sdQt6CNhTZpFZ0jpRVo8+SesxSYyJIIOgah2t8VdTlsbJ+1MITUir9jEr1mBMPl17pF+gj5q23laQaIVK3HRVrsp2yZrbw6RsK21KlNRiorCQNtvslSpUrRRKlSpUIf/9k="/>
          <p:cNvSpPr>
            <a:spLocks noChangeAspect="1" noChangeArrowheads="1"/>
          </p:cNvSpPr>
          <p:nvPr/>
        </p:nvSpPr>
        <p:spPr bwMode="auto">
          <a:xfrm>
            <a:off x="3016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8729"/>
            <a:ext cx="3168352" cy="39564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61407" y="2310586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Рады, рады, рады</a:t>
            </a:r>
            <a:r>
              <a:rPr lang="ru-RU" sz="2400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Светлые берёзы,</a:t>
            </a:r>
            <a:r>
              <a:rPr lang="ru-RU" sz="2400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на них от радости</a:t>
            </a:r>
            <a:r>
              <a:rPr lang="ru-RU" sz="2400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Вырастают розы.</a:t>
            </a:r>
            <a:r>
              <a:rPr lang="ru-RU" sz="2400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Рады, рады, рады</a:t>
            </a:r>
            <a:r>
              <a:rPr lang="ru-RU" sz="2400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Тёмные осины,</a:t>
            </a:r>
            <a:r>
              <a:rPr lang="ru-RU" sz="2400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на них от радости</a:t>
            </a:r>
            <a:r>
              <a:rPr lang="ru-RU" sz="2400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Растут апельсины.</a:t>
            </a:r>
            <a:endParaRPr lang="ru-RU" sz="2400" dirty="0">
              <a:solidFill>
                <a:srgbClr val="007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268760"/>
            <a:ext cx="4608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РАДОСТЬ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3485" y="1268760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 не дождь пошёл из облака</a:t>
            </a:r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не град,</a:t>
            </a:r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 посыпался из облака</a:t>
            </a:r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Виноград</a:t>
            </a:r>
            <a:r>
              <a:rPr lang="ru-RU" sz="2400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22530" name="Picture 2" descr="То посыпался из облака Виногра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72" l="99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88" r="29942" b="61247"/>
          <a:stretch/>
        </p:blipFill>
        <p:spPr bwMode="auto">
          <a:xfrm>
            <a:off x="5148064" y="404664"/>
            <a:ext cx="2652294" cy="222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То посыпался из облака Виноград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87" b="99338" l="61311" r="94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89" t="51613" r="3352" b="3062"/>
          <a:stretch/>
        </p:blipFill>
        <p:spPr bwMode="auto">
          <a:xfrm>
            <a:off x="6862193" y="2924944"/>
            <a:ext cx="1732719" cy="260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305" b="51987" l="60465" r="885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76" t="26998" r="7778" b="48515"/>
          <a:stretch/>
        </p:blipFill>
        <p:spPr bwMode="auto">
          <a:xfrm>
            <a:off x="6711372" y="1628800"/>
            <a:ext cx="1583429" cy="140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0892" y="3429000"/>
            <a:ext cx="43204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вороны над полями</a:t>
            </a:r>
            <a:b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Вдруг запели соловьями.</a:t>
            </a:r>
          </a:p>
          <a:p>
            <a:pPr algn="ctr"/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ручьи из-под земли</a:t>
            </a:r>
            <a:b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Сладким мёдом потекли.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9799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92696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Куры стали павами,</a:t>
            </a:r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Лысые — кудрявыми</a:t>
            </a:r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Даже мельница — и та</a:t>
            </a:r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Заплясала у моста.</a:t>
            </a:r>
          </a:p>
        </p:txBody>
      </p:sp>
      <p:pic>
        <p:nvPicPr>
          <p:cNvPr id="23554" name="Picture 2" descr="Куры стали пав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89635"/>
            <a:ext cx="5503927" cy="317713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9547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Радость катаются с рад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03" y="692696"/>
            <a:ext cx="3859579" cy="49248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76672"/>
            <a:ext cx="4392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Так бегите же за мною</a:t>
            </a:r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зелёные луга,</a:t>
            </a:r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Где над синею рекою</a:t>
            </a:r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Встала радуга-дуга</a:t>
            </a:r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ru-RU" sz="2400" b="1" dirty="0" smtClean="0">
              <a:solidFill>
                <a:srgbClr val="007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</a:t>
            </a:r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радугу </a:t>
            </a:r>
            <a:endParaRPr lang="ru-RU" sz="2400" b="1" dirty="0" smtClean="0">
              <a:solidFill>
                <a:srgbClr val="007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400" b="1" dirty="0" err="1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вска</a:t>
            </a:r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ru-RU" sz="2400" b="1" dirty="0" err="1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</a:t>
            </a:r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-б-каемся</a:t>
            </a:r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Поиграем в облаках</a:t>
            </a:r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оттуда вниз по радуге</a:t>
            </a:r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салазках, на коньках!</a:t>
            </a:r>
          </a:p>
        </p:txBody>
      </p:sp>
    </p:spTree>
    <p:extLst>
      <p:ext uri="{BB962C8B-B14F-4D97-AF65-F5344CB8AC3E}">
        <p14:creationId xmlns:p14="http://schemas.microsoft.com/office/powerpoint/2010/main" val="40091251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548680"/>
            <a:ext cx="4245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«Шарады»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844824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буквой С – на дереве расту,</a:t>
            </a:r>
          </a:p>
          <a:p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буквой Ж – по дереву ползу.</a:t>
            </a:r>
            <a:endParaRPr lang="ru-RU" sz="2400" b="1" dirty="0">
              <a:solidFill>
                <a:srgbClr val="007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89846" y="2852936"/>
            <a:ext cx="42450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СУК - ЖУК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AutoShape 2" descr="data:image/jpeg;base64,/9j/4AAQSkZJRgABAQAAAQABAAD/2wCEAAkGBxQTEhQUExIWFRUXFxgXFRgXGBQYGBcYFxUXFxUcHRkdHSggGhwlGxUXITEhJSorLi4uFx8zODMtNygtLisBCgoKDg0OGhAQGywkHyQsLCwsLC0vLCwsLCwsLCwsLC8sLCwsLC8sLCwsLCwsLCwsLCwsLCwsLCwsLCwsLCwsLP/AABEIALoBDwMBIgACEQEDEQH/xAAbAAACAwEBAQAAAAAAAAAAAAAEBQIDBgEHAP/EAEMQAAEDAgMFBQYEAwcDBQEAAAECAxEAIQQSMQVBUWFxBhMigZEyobHB0fAUQlLhI2LxBzNygpKiskNzoxYkNFPDFf/EABoBAAMBAQEBAAAAAAAAAAAAAAECAwAEBQb/xAAwEQACAgEDAwIFBAAHAAAAAAAAAQIRAxIhMQQTQVFhBSIycYEUkaHwFSNCUrHR8f/aAAwDAQACEQMRAD8A2/bNX8VA/kn1UfpSNluelNe1q5f6ISPeo/OgcBhnF+whShxAt66V8pntzdHNPeTOZANBVhpqzsJw+0Up9591vfTBjYjafalZ52HoKnHp8kvH7hWNmQbWMxvAotDK1+whR5xA9Tatc3hm0+yhI6ACpKVXQulXLYyxerM1hthufmUE8vaP099MW9lNjWVdTA91NEtKOgNXIwBOpjpV49PD0HWNC1DSU+ykDoBPrUoJ0FN0YJA3T1qfeITvSPQVZY6H0ixvBLO6OtEI2WPzKJ6Wq5e0EDeT0H1pbjO0aEC0E9Z+H1oN448s3yrkbNYVCdEj4/Grqyg2+4oFR/ho3aSroP3pNjtuOKMA2/mkn4xQeeC4FeWKN67i0J1WB539BQj22m0/vAHvrztzHOHVZ8rfCosg+2okJ0neTwHP4VOXUN8ITvPwb1O3gqcqRA1ufjFUvdoGfzISo8oV8qxqsaVQIATuA+J4nnUiajLqJoHdZrWtosLmGtNbkVhv7XltrwjYaQVZcQ2p1BWACgJWImSRKyhPnTRt8NNlRspVkjlx++VJMUwHgpChKVgpV0Ig1XFncZKUkbuGt2dhGcSw081l/iNoWEewoZ0hUbgYmKHxOyig3Seh+71luyZWjDobJ8TRLaoOuQ+H1TlPnWkZ2862LrlI1zREedqnlUHJxqt/AG4tkcnKvsnIV17bXfD+FhgVfqJ7pHlqVeSYPGlj+zcc57LzaOSfD7ylR94p4fDpy3KLp5v2+4x7ocB6V93Q4D0FeT9q8RjMM93bzryVGCkd64QoGwIhUETIqeE2hjGSO8L4zEoSFqdkqETlAMk7tCLmxIs/+Gv1L/oHX1o9ULY/SPQVS43FxHoPpWJY7S4hWdDSitYuApCg4QFAQkKEKuR+Um+6nnZ/FY1asuKw4SiDC/CCDANwlZkHkKSfRZMatyX7nLPE4eUNC6eA9BRDJSoeyPQVXiWIuKFzEXFqi8ba2ZItew97KHQ2P70vxhIOUgj50zQoODKrXcaEfaUgXuN28em6tB06lyYACDuFX5VHgK73vKvu8H9bVV2Y9ScwDZWVlAKjFzfQQNdKuq8M8TUktiuvSdtAoBOlSGHJ5UUSBVLuLQkSVAffGtSXJqODCDfVgbSm8AUtd7Qsp1UPf9Kq/wDUTC/DmPooe8il7mPw0DVEYLxwGg9bUnxvaVKZAUCeCRPvNqODjREjNB3iPrQTy8KqylA9e7MUspSrZoWTfqI8T2kWrRP+ok+4RX2E2o4VDPlCTraLetMVYXAn86R5/Q18vYTShKHoG65j3zXNKOR8NEql6mfzLWo6q48B62FWLfQjgtf+wdT+b4U1xPZ11YhDqFJH5RAHUwbnrSl/YLyNUj1PzFI8TW7Qri14Ky6V+JRk0Mtkk+EEzpFEKYLYhYj51dicTkGRvX86uJ3gcqkk7bFr1BU4ZKfbMkflGnmr6etfOYoKInQWA0AHKoBCjqapdbI3WprvYBJ53hUsImZUo+BOvPgBzNUtNlRCRqTFWYt2fCn2E6czvJ606ikjEMU+Vqk+Q3AbhUWnY3VS4sASaW7T2wy2kIWjvXFnwozKSlAAmVlJ93TrXRh6aWZ0uPUaMXIs7PY8uLxICQD+IcSOjYQkqPnA9BTdaN5uRcdeIrPdg0FLmKXGdskp8R/6ixmUbQfzC99I51p8Q/mIMJTAvAAmCYNhAJ0twFerDp4Qlq8noYMaXzeQLaG2kYdMqlSjZKBdSjugCdY/rS9leMxCwt51TDQIIZbUUlQEWWtCgq4sQD0IqGEw+ZxTyrqMhuY8KNLdf+ITpemSXUCy1JSToCQCeg31y9R1Uk9MP3IZuobdRA8Dg+7d7wuOPKAKQXl94QDYwojMAeExWswnafQOJSoXjMAddbxaec0jVhxxqLDY61xvPJ7tnPrlfJpnsNhHylUd0sGUkXAMETI5EjdrVy9mOASCFjcRH2fKs42ypR8MyN/CihtZTJhJJP5tw9NJoqepbhtPkvxGHXoTHIgig1YRfD3ineG26hyA4kX5UHhcY067iUJOX8OpAUdUkLTmEXnrNMlabXgHbvhi84daPFa1QdxoUCFJ8xTwYcxIyOJ6yKGfaa0UwpJ4pP1j51OST5Qulozaqi22VGEiTTbDMJQsknwxAzAg6jypg0E/ly+UfKmbS4BZscRt5pP5sx5Sffp76VPdqDPhaJ4Xg+gBoN3Cttf3hUpf6QClP+oi45ioJC1pzNeEAwUosRwPFXxrnl1GVuv4XJZzkF7U2mtTAWZaWTAB1UN8WkWMzbSsytZJkkk8SST60e7hsQ6ZUlZjTNaPWqlYGPbdbTykqPokGhNym7ZOTbA1KnfVuEbUpQSkST7uZ5UWzh8PvdUs8EpKfjTLZuJb8SWkZFR4c35jukzSxgm6bMolW1yUNpaSCZF1bonTzO7hS4YcptlI8jRj20HgYUrKeED6VxO1Hf1eoH0pJzjJ+f7+QumyleFIIz+G031jpx5V1zFnLlQSlI4G55k0xQUvplQhSbW50tfYUgk5c0aEXHmB86zg1vHgzVcE2HHGhnWtRn2UyfUndTLCdpyLKv1g/Q0l2bjCXClZnPrPEaffSunFJSpQLCZBI09K6FKSVphUmuGaMbQw7timDyj4GxoZzZLKvZWkdZR8QRQmF9jvFgJ4AACB9T9KUYt9RJVv3X0FGU1S1K2Fy9R252ZcN0KBHIpP0oTFbIU2PHm8kG/S96AG1XMwCDAAiTqYFyTrxNNtnbfdUctyI/NBB8jJ99HTifigfIxFhrKUpKVWBCZ3E2vbrS/aWIQw2VuKtYADVSjokczW5exmHP8AeJ7tW/IRH+km1eM/2n45v8Y2yyoqShGY30Wq4BG4hIB1Pt1bD0/cyKN7eTKG5DHbYW4dcovABsPPeefwpatwSCdRcHhNvShy91n3cB7zVC8TGt9IHv1r3IxUVUeCyVDns3tctKdazQHCFA8FpnL5QoA+XCmi9suKWGlSFEhBGhubz8axS1hXI8d9vfWq2LiwcjuXM4E5AogrIKRChG6AZHI6iky2k2i8ZtxpDpraS3lrZbCG2ml5HHIJcWdVJQdER7JNzwimGG2Jg21ZvwzalaysrWoniStRmhNi4fI0ATKipalHipSyon30ZXjTk06i6X/JwNtOhs5tNP6E+k/KqW9pkaBI6Csv2l2ippsBuO8WcqSdEcVq3AD4ka13/wDtDLDKVPrAElIhA5qVomhHBJq15KQxZJ/SjUp28gKCHFpSpU92DbMQJI++NBObQaGbM6gZZzSpIiImb29pPqKwWMSp1WZ/ECf0M+KOWYeEepqnF7ZZbGWCojQE5leZOldH6PVW53v4elG5So120tvoDThw6kuOIJGWFG41NhcDWRYwRM19/ZZifBiHXpP4lfiVxIzSRylZHlWd2ZgcXiRGQYZk6qM5yN+UbupA1mtrhMKltCW0CEpASB0+e+lyOGGDhHdvn7HHl7cNoOw19lTSyJPFKhaRuvVqNqOJ1VmHBQn96Lwr6XUd2vyPA8elJtotKQSk7teY3Vy1vsQe26GLO1kL9pEc0n5VMtNKulQB/wBJrOg1NCzxp2javU9Uw2OS42C6hKATaSL8xNWLwM+JpyDBhJgp5GNT61j3sRmOZSpPM13DYkhQyEg7o3+W+uZdV/uV+/kfuepdtHCOpP8AGKlcyTl8uFLglJVEwOO4HdPKtarbbYAQ9BkeIQVAHeJvVOM2U0pAew6UKgzH5TbQjTeD5U3ZTeqLv2M4XwxBhsCvOU5bxI0gjiDpFFqwEe24hPnJ9KuP4gBSnHEtpAvCUkxyj60nDYJkTG6Ynz+lSnCMd2K0kOFbXbCcklzcSqw+En0oR9gjxZRkOhSZHr9ax7vb3Bh1bQbfcUmRmZQhYUREgAqBgX8WlvOtPsTtA060HMNKkK3rmZFiCkWB+9KpkxTSTmqXgLT8jAvAYdZbBBvM6zaTPIGkTOYGUkg8dKv2j2saw9nVI/7aRKjPIaedqwm3+2qnZThkKYSY8RILlr2AsnTiqq48GTKlpW3q9hlilPg9DLqVR3kBdgF8TuB+oo7DjvLuJBCfzaTHxFeEYx9bpBdWpw7s5mOgNh5Cr2NtvoFsS8Bw7xZT6Ex7q6l8Oly5blv0z9T2nE7RbWMklAB1yyDHIVRiEpCPCtP6iVHLYSPTWvNNh9r1LWht5WWVD+IAmSI0IgjWLgaTUe1uOWVZCtSuRPh/0gAca0fh85P5qI9uV7mh2t2ww7IISoOr4I081Rp0rMu/2gYqZaCG+cAn/dI91ZlTVQUqK7sXQ4cfi37jqCQ9X2qxa5zPTNz4UD4CiMJtFDsoxDaTOjqUpS6gjQkgfxBxCpOt91ZxEnQH4D79KuTnHD0q6xQX0qvtsMtgzbmAWyoJVEEZ0L/KtO6PQiPs59507rj3gCB5bq1u11FzBNE+INlQSrekGCtBHKQrpFKMFs5JKVklIBBUZKVAEphSZ1i5kcupMG2t+Qv2KMDhlLUkT7R13iU5gSnWIvvt1Eswe5VLTk3ggyDYAeK4ANzodN5qbGzi02ErbUQ4bAkEIzApOWTlzJzk9cskVdh+6RAcQLHMAPaP+axgRFzbqadqwDDHdo3UNIIQAqLyCUkcQZnhy5mhcLtVzEE99iCy2BcMo8auSbiCeKlAddKYf+oFuoKENIDeUohQC4RpAKwYsYFpHGkmL2A94VsoUqdU5kJj4SNNK554scfmdfkrjlCLuaLMTiWUT3TP+d9feq65QEo8lBVApXiMUcqEuPAGwFm0/BCPdTjZ2z0ICTicE8pW9WYOoB45EGY5EGtfs5xDjYU2tHdCwyEQOWUaHkYrlyZq4V+/j+C+X4jW2Nfky2zewjrl8Q8G0C6kt3Mc1G0+Rp/svszhmCFNtjMNFK8SuoJ08ops2uRAEJ3c+ZpNtDtVhmrd6lZlQhBBIKUk34SQEjmesccsuXI9K/g86eSeR3J2OiqqXXwNL15yz2pU5AMlRhIAkkyoqUBvkkgdBFbnY+EWRmcBC1aI/SNwI48t3rWn07x7yEcWgphawoFMz7qaPHv0RIzp0PHl9/WgsWYTlT/mI38ulBsulBkT9aEaFuitQixsd9Rpq+hLycwsrfz/AHoH8NwWn30/BqHJFXYd2PZsTqreBy4VRNF4VXIHqPpevMbpAREYNa1AJ8RO6nTe0ThEBlAStyczhM5Ukx4RGpga1RhdqttNwlSO+WSEpScy/wDSJJOsAdaz+H2k26s5FhRTGYXChNwSk3ggyDvqsdcI6kvzWyH+lWjb4babL3hWkNqIjcUn750o2t2fWgLKCMpSRP6ZESDy3TSLaW022EFbiglPPeeAGpPIVj9s9u8S+2phlRaYMi8FxQIgifyAzoL8xpXR08Z5/qX5K44vJ4/JV2X2nhmEOYk3W8ohtCAMyWWyUNJ4J9g3MTA1ilOI2y4VO9zLCHVZ1JQfzRBOaBBOpiJNANoCRYftVa17+NerHBBScuW/X+DsjgjHd7nAkXnrxqK1gVBa41oJ5+bATXQkO5JBTj43ffChlum9fN4dSt3zqRwvUnyphLbBwCowNTWjxAK20qPtJ8C08FCwI/lMeRkUmZYyqkTI30TisStZTMAAg2HitoJO746mbRibiyC9ePw/emWxdirfULEkz/tEkA8RpHOq22AqFgWO7eFbxy/etZsHDIhtQylaVFQTeTYHNm3CbeptaXJNUSwvZeBJRqCd2gkm3SLUJitjAaD3VvWsW0Qn82YZgQc02ggKAgix1O/daUu2cW3fdET1Plxn3VjGJ9hDjZ9lYBHJxE5T5grT/n5UoZQULSoFU6oUIOXyNt+hO+mW1nATQ2EBQP4gJaJkLAnuzqc38t9d3pSS23Ci87bWoZCUqKgc0pCY8JFsp1Fjm56W8S3FO92lOYkq1zGfCpQTPPcLT8Zoxa/F3TLfeKPiSpNwRxncB5a66U42V2ZdcI/E5e7BJyWJM7iRYeXupcmeEFbYraXJX2K7vE4pDSCtTYQqc2WSoKOQ2SIBTHhvEG5rdYhlpswSpRG77ijOxuHw+HdHhgnwpVax3AxAAkm/E1LtPsdTbinAJQokzwndXmZ8qyvVHglPdWhajEn8iUp56n1pLi9ioDingFZzJUGlJbWSbykkFJM6pUMpk6G9NsMrdRKWibx5nQedc0c0oS2ETZlWdgvYtKPxzxSnwnuWoSkRvWbyeQ0ozZmwcM2fAwiRBkgqIImCCqYN91PHAIgX4nd5UGGDxij3ZNNXS9FwZtlpITcADpar0Y/wEnWcoO/SgFgaTNSxUDKngJPU1oxBZb3o41S+6DYVQa+Qkk2E0VBIBbhXsquW+iMSctwLHXrQ61JG6T7h9aIwTuaxp9mtwoX4ntMD/dtED9ThSEgcYBJPS3Ws45tF10902t3EqJuAcrYnjEJCetudabC9kEWLyy4r9IJSgfM9bU+w+z0NpypASBuSABS/qenw7Y42/V/3/opqjHhGGYYd2YtvGZk5vYWEpJQ2FFJkEXvlKM0fnFuKntHt84jF/iG1KDhCcqxIsN1/aHGRB8r6ztVtwMgtIAW6oaEApQk/mUN/IfZxrLYAN8yjqfvdXf02Wc8d5Fz/ACdOCDmrlwdffW+vO8rOrd+lI4JG77moH14AVB7EAaeXOgcRi9yRJ4Crxj4R1WoqkEOugfTX9hQa31KskT0kmpIYKvak/wAqfmae4LYLi0+yG0cTYHjE3VVEkhG2xK3gp9tYHIeI+6w6SKvZwE2SDHE2+/fWxwHZttMEyo8SDFuCReneE2U2lQ8O+wVInkEpuehompIxeC2Bm1KuUJVBMTqY4i3MUwY7ONm3iJ3eEgxeDe0WjWtvhwggNrKUwolCSUJVcEzB3QN97ir2NniVJCQQUhRVINgqybWzTPWx6Y1mLR2aQZOW33vpVtDYwExu516phtnpTlGXKCYBuQSBw/LYz5X0FZnb2EAJ0F4i4vpF/O9Y2o85w7paX4j4TZUT4f5vL9q1OC2opCSEmFeysGOIUCJSTFgoRqDwpSWIWTxkVU/tVppYbxCFRlT3bjZhQSCfCQbKAMgb4tNFEsi8jl3a0zBghNgqRYSSBEZjbXS9LcdtUknpNzN7Rr50kcxKVqhCipANptmG6QZvyFW92pRmCfsE/AUxI6tzOqSLb61+xWwAk5VKJuEiyiOJJshJ4nyBpXs3ZC/CSPERKcwJCRPtkfAbyORrXbOw6UJIGpMqUbqUeJNcfVdRHGqW7ElPSA4PZ7balrQ2hCnFSoIHhHBKf5R7zJ302bgCK4hkCpqMV4+TI5u2Q5OL0rV7a28GlhpbYWkpGe/GJtvrHDGJChJBEibjjTPtLiAcSsSLcxTQ1RTYybSZftHZ6EAOtAKQrQxOXiCONK1rJ1M0Zs3andSD4mz7SfmOBrm1sB4e+YVmbOo3prVr3RnvwLVrMwKrLayYEn3CrsK4BoMx3k6eQr599UyVfKsqToUgkJbuTmVwGgocuEkmLmpqfHCqS4elUVvwA74d+afKvlu2gCBv4nqarmo05ixI5TRGGSBcnLw41Fl2d1hrVDzhUST6cBS1fJjUvYYtlSVCFCx++FIe0G1e4bKvaWTlbT+pR+Q1PStokpxaUocOR5NgqLLHDry9N4rxztRi8+McSVApYJaTEwSFEOkSP1Jj/KKj03TKc75j/di+LFrml4FiwSSpRzLUcylHUk/LlpVGLxgQCNVbh9arxWOE5UXUdIruEwRJk3VvO4fU617cY+WelJ/6YgRSpV1a+/y4Uy2ZslSt2Ubybf1pnhMClIkgE8z6fCmWGmQbTuBBgc48/wClUF00FbD2OlNwiSPzKAJ42GifO9M3kqJmBY3F9I47upgWpbhsUqdSdRrAHVW6w50UMWUuDLlMzvhMjXdMCxsdxvesAMQx+okA2F44c58gVVHv20rkkqif8Mj9Ui48p5UApaiVEEKJETACdPkBMXtUHEhN1rSUm46SLDjePWsZh6seomU93BSlUABSk5txMQk+ATPH0KweNWCMyxdUmYAiCNBPIDkPXK4rasCUjLoJtJA0vwrPPbWXJMn1ois9iXtoAAhweEmANDNp/lMcrSaze29upvYH1sRWHb2+rS9A4raal9KItDx/HJN1HL1I+/jQmKwacaUttKBWkklUGEpjf/mCR51nFKKyEIElRAHU16L2ewyMK3kSCVKutdpUfkBuFQz5e3HbkllnSpHm+CwTveBCfCuYAVa/Od1en7LwBSlOcoKgLwDr0NKu0mHzkOxp4ecTb3n30XsPbCFoDLkJKfYXYRxJO8ceHtfqjmzZckoKcPyvP99v/ARWtbOmO3XgNSBPvip4fEJ1zUveQqYUDbjUkNg8fU1wtWrs5nF3uE47GwPAq55aUqceJ9oknnRTmEB3mhHcKoa6caaCigopmtD2nSStp1IMOstqPUCD7gKXbNw0qjU7uprQ7XWVlCIAS2gJHE2FzTSyJG8Gcbw5NyYplsfaKmFfqQbKSdCPrUvws2oQtiljOxbGuPw2Qd414m1XHLkeFLnXJovZWP7vwq8TavaHDmKvx+ychzAy3EiNelHSuTNXwLWSLzVStbVaXASBEJ4fM1elAGgoN0KVow4311OFBP3FXZbTX02ik1MJBzSE2+dBEGj12oZbsmwpotgHe0cZ3TLjv6EKX/pSVD4V4/jsAru0KmFZRnJmSVXPUlRPWa9U7W//AAsT/wBpf/EzWS2Ts9WJT+JUnK2kfwkWJJjxLVG+DYdav8KitEn7nTgM/g9ld2nMqyzxiQOHWm+FhNjPO5ufl+9C7RUc56VBb1p3n7416Sdno6VFUNtUmTu0F46bh1vRGFdSkXuRpY3NtVEUpcftbhFRw2Kjz3+d6IjG7rZUZkCYEXKeNhqfnyqTzqEplXi1yj2RccPj+1KnNqATG+2+37635+dKnsfvJvRFNAvaUDceAvlAAAEzqRelWI2mrVSpPGk72OJ0oYknfRAF4jFE0IQTUm0SQACVHQAEk9ALmtTsrsHinQFu5cK0fzPGFH/C2PETyMVjOlyZQpG+r2sA4vRCjaQkA5lAb+Sf5vISTXoCOz+DYjuyXVjV1wAmf5G/ZTyKgTRGHW2iciTJMqVqVHmSZNc8+ojHjcjLKvB5vhH+7UlYiRytG8AbhHnW3wz4WkEeY4HePvlQfa3YqVIL7KQFJkrCR7Q3mP1DXnflWf2HtfIYJPCP1DdH843cRbUCVnFZo6o8kpK0bRJGhuDYis7tnZhw6wTJbN0qE5knWOo98VosIkLylJlKoIPEG8+lX7SbC5SoAp0Irlx5O2xIugPCYnI2kuEZDGRz8ihuB/SeWnDgGKeVZj8SvBkpI73CrspJAOWfgfcetWbMx4aWGs8tL/uFE+zOiCfgTVMvTqa14xpK90P3jpXWSTM3FcaIMhQ8xqPLf0o9LCUpBKpB0CR9a5GqVEinZiMrnWI8jpTPGnxny+FLnsaEQUIAvqbn9qPeOYBY0UJ6HeKnJeTMEeXERxqL2GMngbjob1fXzjhUnKPaFxzHCtFvhCgjzJTfUcfrwrRbJxI/DguaSU+U2rMZzxPrThx6MMjnJ9FRVt6DFksVs4A5kRlOlDGE/wAx9w+tQweNULESjeKIfwKV+JCj03+dTaRvsDEzc1RiF6RrVxTFjUCx+Y9BQjV7gBXHSqr+5MATu+N66hABjfVyjTOXoYl2kxqENKbNy4lScvBKgUkn31h9guvYQlKVd41+kmLcI48CPStB2pwyu9LgEpIEkbiBF/T30kFW6N9uFx88loOlsG4kMvCUHKrelViPrSDEsKm0eo+dH/gAtXhORXEaeYoHGpcaPjAPMXH7edd8ckXvwdSzbbgzoVN5476oU9A1opGPP6RV6NqHgPQ/Wqa4m7iEy8TXWsI657DS1dEqj1iK0CNpL3FI6AfOpqxrh1WqORj4Vu4gdwUjs66kAvLaYSd7i0z5JEz7qmg7OZ/vHHsUeDY7pHqTmPUGjMXhG3U5SVDgSAYPGQZ91IzsUJbdW8vKU2bEHK4d0LiPKxteK0ZpiubNtsbtjhkgIwzbeGUq3sys8isiDROKxSlmVKUo8SSayeFw2HGGAW1DoBUlaQV+JMZc1gQFKKUgXEqi1q0aFEgSIMCRwMXFcvUxaa3ZGZYFmrGTVQFXoTFcjEDMOYSo9PnWA7W7C7k980P4Sj4gP+mo7v8ACd3pwrdIByK6j41UECCCAQRCgbgg6giqYsrxsZOhF2VW4hlpwKUQVLStC4sDJQ4g65ZIBBneRTtThNZHZLinMYtKVFCe+hIEkBIzCIJ3oSrzvWtcRBIqvUpak0aZFxsKBSoSCIIO8VhNvYBTCssktmSg/EHmPfrW8BqrF4JLqci05k6xcXGlxpSYsvbfsLGVCjsvthTwyLMrSNZuoCIPM3gn+UHfWjLxgCbCff8A0rGdotlrwyErZgISrNI9tCtxJ3jd7jNOtkbdQ+gHRwDxp4HiOIps0VL/ADI8Bkr3QfiXNBPOmmBxEsRN0q+P9aRE31orDmUOD/CfQ3qLimhKGrKjNcWrxCbfetLcMsi+Y0WMUrj7hUmqYKCSsEwtN5iU29RR20BkCE6gJgjrf50uwj2dwJV6jX+lGYrE5iZsJseFFujA4WBA3bj9avQsi4MUM7hTM1ayiLE9DSOvABkhQWklQ0oNSkniOFqkFEIUPh1FUZqzCy1DSAZm/P8ApVD+G4LB5V8pBO+uIaArJgHGI2atBKXEx8FDkd4rG4zZDjaiMhKZMKAkRxMaW416QztUkBDqQ4jn7Q6H760RiXEYYAtCS5cKVcBNrDTjUcWTS209vPqPGlujy5tGVNhJoNwyTO+thtjZwdKlghC9bABJ6pFvMe+s65hFiy0f5k3HnGnnXbDNHJwPqTEr2zkK0GU8vppQTuzFjSFdLH0p460U9ONRTVdbQTOlJGoIPO1XrEwafLZB1EjnUV7LbKCbpg7jb30yyJhsR99lEk2FD4hC3EJUq3eEhlBmAkGFOK+E+mtfLZDzobSVFANyIBIHtEbhwBP7Uesla9ADZAAsEpTZKRwA+pNyTV01BX5CPMBsNpH8RSs7uqlm9zEwndoL68TRSm0/rHnIoHBYhaAAU3FpEEEc99V4vFHVCCOOb5VySubtiPcYpQdwB6EVNxBSLj4Ukb2grgPfRDanVaJjnH1pHAFDVlRKFeXxoc86AfYWmc8mRz+xX2DePswTwjWtp2szRnNgFScXA/8AsUon/Cl0D/nW5S8lzUjMN8ishh8KoYtYAiSqdPzJK49AaeMYUgzB0+7V0ZmpSX2DIPW+lO8T619+K8M0tBCuRpjsZtGeFCYBInSa55RUVYrQOvDKXqJnceHCKx219lrwrgcbsmbfyH9J5H9q9WUkHcB0EfClW1sGhxC0QPEkib67j5GK2HqKl7AU6EmzcQl5sLSb/mH6TvFHYJULG/dWQbbXhH4VOXQmCAtPEdCfua1zDRzJi4MEEaEayKrkhpdp7PgMlXAxfwwSbCxuDO6qig0ycaJaSY0P1+lAmufYm2X7PRBKuArjzZ1F9/Tyq9oZW+vzI+VTFCUqMcBrtcdc3wK+BqRi5HsqoRDZmaMw4mRuqlwgb5+VFX4McJihS8ZndRC4IoKmggGopgvxYUHe2uPJX7kelI1Pmm2wH85caP50W/xDT4k+VceODuvUaPNAShNVqhIqouqBgi4MEdNa7iFiKXS7oULwGOb9h5tCkHeUgke6Y+FL9o7HaSr2UqbV7KhHpI3iq6k3JsJjfwro1OqDqE2O2aUn+H4gekj61mtqPuLV+HQCVKVBSNSRu6DU9L6VpNv7W7oKbb/vTaR+QHh/Mdw/aWX9n+wQyorcALriFJ492kx4Rztc+W6uvFPRHXP8e5WLpWxTsjswW03KQo6kXPTpSntBs8trnpJHuP3wrfGsz2jdSokC/hi17yYHW4qOLNOWS2KpNsl2bZS61KwCQSCeO8fGnDWAbSZAPMSb0u7N4MpZgmJUT7gPlTZUgWpMknrdMVunsXr2M0U52wT+oE0vcUAfDA6Vfg8YpKt5BsoUZjNnD2xobkcOfSt7sz3AO4C4C4IOvQ61mMRhTh8QpuZEwDxB0++VawmkPagguJc45Z9AafDJ8BixM0yRtFIIsshX/hWNPM1smsOPGYBGU7hWaeM7RbO4J/8AyX9a1uAWFZhO6qZpO4v2QZeDO4zZpPiSIIofD6hWkGCeHWtEFDjQeIwQvltOopI5fDBF+GEKJItvFDhg0IzjFNKyKuOB+R3U0Q6lV03HDeKDi48AcRL2g2clxpQKcy0glvXUwY88oHnS/sdi7KaVqiSnpPiAO+D8af4gXrN7RUlrFtrFsyZXrzSSfL1iujH88HB/dDRdrSahzGkpy7vfQ7aMxA4moBU3BkHfROCTeeHxqaVEw3ErQmAb/dqoQ6k2BI6/tQz7kqM6T9xVjLO/0pZJVuEtTvr5RivkrFdcUEpWtQJCE5iBEm4SACbCVKAk6CTeIpYxcnSMtz5D1lQDb6GsE9jdoZ/7l9B3J7hfpdEmt8nENqUQ/iMIloKSCWcUoOIQG0pyn+AkOqJBVfKfHF4FWYbtFiHEJWjHhKVgKSlzGoS4AbjMPwSsqo1AUY0k16eDBovUrLRhXIk2e+4W0l1Cm1x4kLSpJBnXKq4kQRyIojMeNXd+0+64tGIQ5KlJCsRjClxYbPdlfdowqwEkp8N5iNJioPJjKSlSFFIUpCjmKSSYBORJ9nKYKQRMG4qGXE47+CcotDVaIq3A4ju3EK4ET00PuJql2oV5SEHPaPCQ6FJ0WJ8xY/I+dBFAiDTfH3wzB3wn/gaV1s31DSW4K+0ALTSjbfaEMIICFBUWzDKOEifa+FOcTpWK2yczq814WAJvAkWFdHSY1kl83gbHFNhXZ7Zil/8AuXQdZQFamdVn5dSeFaXCbVS0tKioGDoCCb23V59jcUvTOqBoMxoIYhf61eprpnheSWqTHcbdmx2ljHn3VIRaSVH9KEkyJ4mjcDsNI8S1lZ8gB6V92bQO6JgSSJ5+Ea0yXurlyTabjHYnJ06RPSwGmnCqilR3xV9RNQTFORTHDPZW5UTEwOMfc+lLqNx/st9PkKaO24UV43CgjM2bbx9/Cs3tpjwcTIrTbNN1dKQbWF1f4vnVsfNm9xK2oHGg8o/8cVqsMgBQ3bqwuGUe9QZM5kn/AHitzV+pWlx+w+RVRW+AhR4yaihwazVeOPjV97qHqOmyQTtllK448aTBC2jINqc4rQfe6hV6VRbbDXRHD7Vze2BPEVHaCkONrTpmBEwJB3GN8G9LsWL1bw6U2hLdDAOz8WWldytWZKdFRETe/IyddK1ezEyOU/IVktpqPcu3/L8xTbsW4S3ck348hVckbjrC1e44dw+XQedcTRrpoRVcbJsDcV4qLwuJAJOYpISYupMncMyUqKRzynShnh4hU1i1OmtmZEltOq70P5WmnXcO5nDjrqlpbawigUpLSMwJZSM6og94AlUUFhWlhtLasQpIyMNktYvEpCQy0holDf4SBmCJKc15iavdPhHWqa6/1EmuEP3GHvYkBQCHDCXHlodCSChTz7rh8JMqbKXQhaDGYDcQkip9pAIKSDIBISVkJUfaSCpKSoToSNIm9C1Ns1OeSUluK5N8n//Z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376" y="3717032"/>
            <a:ext cx="2128619" cy="14609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http://www.ibud.ua/userfiles/image/arhitektura%20i%20dizain/Obrezka_rasteniy/Obrezka_rasteniy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5" b="5380"/>
          <a:stretch/>
        </p:blipFill>
        <p:spPr bwMode="auto">
          <a:xfrm>
            <a:off x="3707904" y="3622377"/>
            <a:ext cx="2248297" cy="16962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1720" y="1646820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третьей буквой алфавита</a:t>
            </a:r>
          </a:p>
          <a:p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 больных лечу,</a:t>
            </a:r>
          </a:p>
          <a:p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с четвёртой –</a:t>
            </a:r>
          </a:p>
          <a:p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Весной прилечу!.</a:t>
            </a:r>
            <a:endParaRPr lang="ru-RU" sz="2400" b="1" dirty="0">
              <a:solidFill>
                <a:srgbClr val="007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2246" y="3005336"/>
            <a:ext cx="42450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ВРАЧ - ГРАЧ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5607" name="Picture 7" descr="http://image.lang-8.com/w0_h0/d7ad360f43c911b9f9be729a20e74a6ce8ae7f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84" y="3717032"/>
            <a:ext cx="1800768" cy="22434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http://im4-tub-ru.yandex.net/i?id=266555224-30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670" y="3888370"/>
            <a:ext cx="2432434" cy="162886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9384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8" grpId="0"/>
      <p:bldP spid="8" grpId="2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68854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«РАСШИФРУЙТЕ ИМЕНА»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556792"/>
            <a:ext cx="2952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БРМЛЙ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7643" y="1696494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БАРМАЛЕЙ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6626" name="Picture 2" descr="http://s45.radikal.ru/i108/0905/5e/f7dde3668f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14402" r="15044" b="5762"/>
          <a:stretch/>
        </p:blipFill>
        <p:spPr bwMode="auto">
          <a:xfrm>
            <a:off x="3541914" y="2624138"/>
            <a:ext cx="3478358" cy="29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1553232"/>
            <a:ext cx="2952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МЙДДР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5609" y="1579668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МОЙДОДЫР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6628" name="Picture 4" descr="http://im4-tub-ru.yandex.net/i?id=389277471-1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976" y="2619824"/>
            <a:ext cx="3700310" cy="268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95965" y="1617409"/>
            <a:ext cx="2952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ЙБЛТ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7594" y="1696494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АЙБОЛИТ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6630" name="Picture 6" descr="http://medial36-6.ru/images5/image_7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8" b="9867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914" y="2527003"/>
            <a:ext cx="3190326" cy="320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00771" y="1617409"/>
            <a:ext cx="2952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ЦКТХ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9786" y="1579668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ЦОКОТУХА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6634" name="Picture 10" descr="http://cs402420.userapi.com/v402420512/59f/99FUjSWmfDU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3" b="98577" l="6833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96344"/>
            <a:ext cx="4098788" cy="336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47594" y="1617409"/>
            <a:ext cx="2952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ТРКНЩ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05137" y="1553232"/>
            <a:ext cx="52988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ТАРАКАНИЩЕ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6636" name="Picture 12" descr="http://luntiki.ru/uploads/images/0/e/9/2/5/e3ca8e338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05" y="2480122"/>
            <a:ext cx="2381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73581" y="1579668"/>
            <a:ext cx="2952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ФДР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5493" y="1553232"/>
            <a:ext cx="52988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ФЕДОРА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6638" name="Picture 14" descr="http://www.forum.u-samovara.ru/uploads/post-5436-131894533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370" y="2287255"/>
            <a:ext cx="2413739" cy="362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409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7" grpId="0"/>
      <p:bldP spid="7" grpId="2"/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9" grpId="0"/>
      <p:bldP spid="19" grpId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052736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 вы узнали на уроке?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что вы похвалили бы себя?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Какими приобретёнными знаниями и умениями вы поделитесь с родными?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Какие произведения К.И. Чуковского вы вспомнили на уроке?</a:t>
            </a:r>
            <a:endParaRPr lang="ru-RU" sz="2400" b="1" dirty="0">
              <a:solidFill>
                <a:srgbClr val="007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135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208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Times New Roman</vt:lpstr>
      <vt:lpstr>Оформление по умолчанию</vt:lpstr>
      <vt:lpstr>Корней Иванович Чуковский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Битюковы</cp:lastModifiedBy>
  <cp:revision>53</cp:revision>
  <dcterms:created xsi:type="dcterms:W3CDTF">2012-08-12T16:04:58Z</dcterms:created>
  <dcterms:modified xsi:type="dcterms:W3CDTF">2014-01-27T18:43:50Z</dcterms:modified>
</cp:coreProperties>
</file>