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7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99"/>
    <a:srgbClr val="FFFF00"/>
    <a:srgbClr val="FF3300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Ондар Валентина Санчыевна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40768"/>
            <a:ext cx="73448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72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казочное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</a:t>
            </a:r>
            <a:endParaRPr lang="ru-RU" sz="72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6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Кто помчался  вдогонку за Белым Кроликом и оказался в удивительной стране? 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4567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9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Кто проучил директора кукольного театра Карабаса </a:t>
            </a:r>
            <a:r>
              <a:rPr lang="ru-RU" sz="5400" dirty="0" err="1" smtClean="0">
                <a:solidFill>
                  <a:schemeClr val="tx1"/>
                </a:solidFill>
              </a:rPr>
              <a:t>Барабаса</a:t>
            </a:r>
            <a:r>
              <a:rPr lang="ru-RU" sz="5400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4567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На чем поехала на бал Золушка? 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4567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58641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Кто самый любимый доктор у зверей? 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4567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В кого превратился Иванушка в сказке «Гуси-лебеди»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4567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176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FF3300"/>
                </a:solidFill>
              </a:rPr>
              <a:t>Тридесятое царство</a:t>
            </a:r>
            <a:endParaRPr lang="ru-RU" sz="9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Вопросы кроссворда: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1.	Серый ….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2.	Поросенок – друг Винни-Пуха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3.	Конек- …….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4.	Черепаха из сказки «Золотой ключик»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5.	Пантера из сказки «</a:t>
            </a:r>
            <a:r>
              <a:rPr lang="ru-RU" sz="3200" b="1" dirty="0" err="1" smtClean="0">
                <a:solidFill>
                  <a:schemeClr val="bg1"/>
                </a:solidFill>
              </a:rPr>
              <a:t>Маугли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6.	Курочка, которая  снесла золотое яичко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4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зитронка\Pictures\vlcsnap-2014-01-27-18h07m04s2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113"/>
            <a:ext cx="3131716" cy="2669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00" y="3645024"/>
            <a:ext cx="3048000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16" y="764704"/>
            <a:ext cx="2286000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3580"/>
            <a:ext cx="2249804" cy="302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56" y="3789040"/>
            <a:ext cx="3048000" cy="231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02" y="1087894"/>
            <a:ext cx="2373781" cy="2220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8424936" cy="4950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FF3300"/>
                </a:solidFill>
              </a:rPr>
              <a:t>Тридевятое царство</a:t>
            </a:r>
            <a:endParaRPr lang="ru-RU" sz="9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" y="283304"/>
            <a:ext cx="4860031" cy="624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598"/>
            <a:ext cx="405693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7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048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7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064896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40712 -0.17106 C -0.39132 -0.19884 -0.36719 -0.22245 -0.34202 -0.23333 C -0.32604 -0.24977 -0.31042 -0.25347 -0.29045 -0.25555 C -0.27934 -0.25486 -0.26823 -0.25463 -0.25712 -0.25347 C -0.25539 -0.25324 -0.2533 -0.25277 -0.25209 -0.25115 C -0.24931 -0.24745 -0.24775 -0.24213 -0.24549 -0.23773 C -0.24445 -0.23541 -0.24202 -0.23125 -0.24202 -0.23125 C -0.24254 -0.21203 -0.24236 -0.19259 -0.24375 -0.17338 C -0.24393 -0.17014 -0.24636 -0.16782 -0.24705 -0.16458 C -0.24809 -0.15949 -0.24775 -0.15393 -0.24879 -0.14884 C -0.25104 -0.13703 -0.25243 -0.13958 -0.25539 -0.12916 C -0.25834 -0.11852 -0.25973 -0.10555 -0.26372 -0.0956 C -0.26563 -0.0912 -0.27049 -0.0824 -0.27049 -0.0824 C -0.27361 -0.06944 -0.26962 -0.08148 -0.27882 -0.06898 C -0.28976 -0.0544 -0.27709 -0.06412 -0.29045 -0.05555 C -0.2915 -0.05324 -0.29202 -0.05 -0.29375 -0.04884 C -0.30087 -0.04398 -0.31372 -0.04236 -0.32205 -0.04004 C -0.34375 -0.04074 -0.36545 -0.04027 -0.38716 -0.04236 C -0.39775 -0.04328 -0.39271 -0.06782 -0.38716 -0.07338 C -0.3691 -0.09166 -0.34584 -0.10555 -0.32379 -0.11111 C -0.31216 -0.11898 -0.31893 -0.11527 -0.30035 -0.12037 C -0.29757 -0.12106 -0.29202 -0.12222 -0.29202 -0.12222 C -0.25764 -0.1199 -0.26094 -0.12847 -0.24705 -0.1 C -0.24497 -0.08565 -0.24271 -0.08889 -0.24045 -0.07592 C -0.23993 -0.06389 -0.23872 -0.05185 -0.23872 -0.04004 C -0.23872 -0.00949 -0.23698 0.05648 -0.26702 0.07107 C -0.27761 0.08519 -0.27969 0.08658 -0.29375 0.09329 C -0.29427 0.09537 -0.2941 0.09838 -0.29549 0.09977 C -0.2974 0.10209 -0.31025 0.1051 -0.31372 0.10648 C -0.32431 0.12014 -0.34167 0.12199 -0.35539 0.12639 C -0.3592 0.125 -0.36302 0.12269 -0.36702 0.12199 C -0.36875 0.12199 -0.37049 0.125 -0.37205 0.12431 C -0.37361 0.12315 -0.37327 0.11991 -0.37379 0.1176 C -0.37223 0.09329 -0.37639 0.09028 -0.36216 0.08449 C -0.33872 0.06135 -0.30903 0.06227 -0.28212 0.05116 C -0.24167 0.05324 -0.24393 0.05278 -0.21372 0.06435 C -0.2132 0.06667 -0.21302 0.06898 -0.21216 0.07107 C -0.21129 0.07269 -0.20868 0.07338 -0.20868 0.07547 C -0.20816 0.09699 -0.20938 0.11829 -0.21042 0.13982 C -0.21094 0.14977 -0.21615 0.15718 -0.22049 0.16412 C -0.2217 0.16644 -0.22275 0.16875 -0.22379 0.17107 C -0.225 0.17385 -0.22552 0.17732 -0.22709 0.17986 C -0.23368 0.19098 -0.24184 0.19838 -0.25035 0.20672 C -0.25452 0.21088 -0.26407 0.21181 -0.26875 0.2132 C -0.275 0.21505 -0.28091 0.21806 -0.28716 0.21991 C -0.30365 0.23102 -0.31719 0.23357 -0.33542 0.23102 C -0.34532 0.22199 -0.3467 0.21459 -0.33542 0.2044 C -0.32084 0.19144 -0.30191 0.19098 -0.28542 0.18449 C -0.26198 0.18588 -0.24757 0.18218 -0.22882 0.1956 C -0.22657 0.2 -0.22431 0.2044 -0.22205 0.2088 C -0.22101 0.21111 -0.21875 0.21551 -0.21875 0.21551 C -0.21823 0.21991 -0.21806 0.22454 -0.21702 0.22894 C -0.21632 0.23125 -0.21389 0.23264 -0.21372 0.23542 C -0.21268 0.26574 -0.21511 0.26574 -0.22049 0.28658 C -0.22275 0.30533 -0.22014 0.29584 -0.22882 0.3132 C -0.22986 0.31528 -0.23212 0.31968 -0.23212 0.31968 C -0.23507 0.33727 -0.23837 0.33588 -0.24879 0.34445 C -0.26042 0.35394 -0.24983 0.34954 -0.26372 0.35324 C -0.27639 0.36412 -0.29254 0.36875 -0.30712 0.37315 C -0.31042 0.37269 -0.31372 0.37037 -0.31702 0.37107 C -0.32292 0.37176 -0.31875 0.3831 -0.32205 0.36852 C -0.32153 0.36273 -0.3217 0.35648 -0.32049 0.35093 C -0.31927 0.3456 -0.31424 0.34236 -0.31042 0.34005 C -0.29792 0.33148 -0.28212 0.32871 -0.26875 0.32408 C -0.25712 0.325 -0.24532 0.32523 -0.23368 0.32662 C -0.21962 0.32824 -0.20938 0.34792 -0.19705 0.35324 C -0.19202 0.35996 -0.19098 0.36528 -0.18716 0.37315 C -0.18768 0.38797 -0.18629 0.40301 -0.18872 0.4176 C -0.18924 0.42107 -0.20052 0.42709 -0.20209 0.42894 C -0.20521 0.43195 -0.20712 0.43704 -0.21042 0.43982 C -0.21702 0.44514 -0.23907 0.44792 -0.24549 0.44861 C -0.24827 0.45602 -0.24983 0.46435 -0.25382 0.47084 C -0.25938 0.47986 -0.26806 0.48264 -0.27379 0.49098 C -0.27483 0.49236 -0.2757 0.49422 -0.27709 0.49537 C -0.27813 0.49607 -0.28837 0.49977 -0.28872 0.49977 C -0.29983 0.49908 -0.31111 0.50023 -0.32205 0.49746 C -0.32379 0.49699 -0.32379 0.49306 -0.32379 0.49098 C -0.32379 0.48403 -0.32361 0.47732 -0.32205 0.47084 C -0.32136 0.46783 -0.31441 0.46135 -0.31216 0.45996 C -0.30104 0.45139 -0.28629 0.44723 -0.27379 0.44422 C -0.22414 0.4463 -0.22205 0.43681 -0.19219 0.46644 C -0.1875 0.49144 -0.19445 0.45973 -0.18542 0.48195 C -0.18282 0.48843 -0.17934 0.50185 -0.17709 0.51088 C -0.17865 0.55047 -0.17535 0.54699 -0.18716 0.57084 C -0.18907 0.57431 -0.18941 0.5794 -0.19219 0.58195 C -0.19358 0.5838 -0.20556 0.5875 -0.20868 0.58866 C -0.22205 0.60047 -0.23872 0.60162 -0.25382 0.60648 C -0.26493 0.60486 -0.27622 0.60463 -0.28716 0.60185 C -0.28959 0.60162 -0.29358 0.6007 -0.29375 0.59746 C -0.29514 0.57755 -0.28229 0.575 -0.27379 0.56644 C -0.25469 0.54769 -0.23802 0.51829 -0.21545 0.50648 C -0.21233 0.50255 -0.21059 0.49676 -0.20712 0.49306 C -0.20434 0.49005 -0.20018 0.48935 -0.19705 0.48635 C -0.17448 0.46736 -0.20052 0.48542 -0.18212 0.47315 C -0.17361 0.45579 -0.15973 0.44769 -0.14879 0.43334 C -0.14427 0.41551 -0.12049 0.39885 -0.11042 0.38449 C -0.09827 0.36713 -0.08872 0.3507 -0.07535 0.33542 C -0.06823 0.32709 -0.06476 0.32593 -0.05539 0.31968 L -0.05539 0.31968 C -0.04098 0.30463 -0.02691 0.28658 -0.01042 0.27523 C -0.0066 0.27269 -0.00278 0.27084 0.00121 0.26875 C 0.00538 0.26644 0.01041 0.26482 0.01458 0.26204 C 0.01823 0.25996 0.021 0.25556 0.02465 0.25301 C 0.02777 0.25116 0.03142 0.25047 0.03455 0.24861 C 0.0493 0.24028 0.06354 0.23033 0.07934 0.22662 C 0.08281 0.22408 0.08593 0.22107 0.08958 0.21991 C 0.09548 0.2176 0.10798 0.21551 0.10798 0.21551 C 0.11562 0.21019 0.12309 0.20996 0.13125 0.20672 C 0.13628 0.2044 0.14618 0.2 0.14618 0.2 C 0.15694 0.18611 0.16614 0.18565 0.17934 0.18218 C 0.18611 0.18056 0.19271 0.17639 0.19948 0.17547 C 0.21406 0.17338 0.22864 0.17176 0.24288 0.16875 C 0.25625 0.16551 0.26961 0.16042 0.28298 0.15741 C 0.28993 0.14144 0.29635 0.12639 0.30625 0.1132 C 0.30955 0.10209 0.31111 0.09699 0.31961 0.09329 C 0.32448 0.08357 0.33073 0.07315 0.33784 0.06667 C 0.34566 0.0507 0.34236 0.05764 0.34791 0.04653 C 0.34982 0.04236 0.34948 0.03704 0.35121 0.03334 C 0.35295 0.02963 0.35573 0.02732 0.35798 0.02408 C 0.36128 0.01065 0.37118 0.0044 0.37621 -0.00926 C 0.3809 -0.02129 0.38333 -0.03449 0.38784 -0.04676 C 0.38941 -0.05648 0.39218 -0.06203 0.39461 -0.07129 C 0.39392 -0.08333 0.39531 -0.09629 0.39132 -0.10671 C 0.38958 -0.1118 0.38455 -0.12037 0.38455 -0.12037 C 0.38229 -0.12963 0.37691 -0.13657 0.37291 -0.14444 C 0.37152 -0.14745 0.36614 -0.15856 0.36458 -0.15995 C 0.36163 -0.1625 0.35781 -0.16296 0.35451 -0.16458 C 0.34461 -0.16898 0.33472 -0.17291 0.32465 -0.17569 C 0.2684 -0.1743 0.22239 -0.17824 0.17118 -0.15347 C 0.15555 -0.1375 0.14201 -0.13217 0.12951 -0.10926 C 0.13715 -0.10231 0.13489 -0.09977 0.13767 -0.08889 C 0.14132 -0.07639 0.14444 -0.06504 0.14965 -0.05347 C 0.15382 -0.0294 0.15868 -0.01782 0.16632 0.0044 C 0.17465 0.02824 0.18194 0.05209 0.19132 0.07547 C 0.20729 0.11528 0.19045 0.07269 0.20121 0.1088 C 0.20607 0.12454 0.20902 0.12685 0.21458 0.1419 C 0.23507 0.19769 0.20972 0.13033 0.22465 0.17986 C 0.22639 0.18519 0.22934 0.19005 0.23125 0.1956 C 0.23264 0.19977 0.2335 0.2044 0.23455 0.2088 C 0.2368 0.22894 0.23889 0.24861 0.24132 0.26875 C 0.24201 0.27385 0.24149 0.2794 0.24288 0.28426 C 0.24375 0.28797 0.24635 0.29005 0.24791 0.29306 C 0.25468 0.30741 0.26059 0.32107 0.26961 0.3331 C 0.27014 0.33565 0.27014 0.33797 0.27118 0.34005 C 0.27413 0.34468 0.28125 0.35324 0.28125 0.35324 C 0.28941 0.37547 0.27934 0.35348 0.28958 0.36412 C 0.29114 0.36574 0.29132 0.36898 0.29288 0.37107 C 0.30173 0.38148 0.31389 0.39051 0.32465 0.39769 C 0.34305 0.42292 0.32187 0.39514 0.33628 0.41111 C 0.34201 0.41713 0.34271 0.42315 0.34965 0.42639 C 0.35173 0.43542 0.35625 0.43773 0.36128 0.44422 C 0.35955 0.44723 0.35902 0.45301 0.35625 0.45301 C 0.23055 0.45672 0.10798 0.44885 -0.01702 0.44653 C -0.02448 0.38866 -0.02309 0.34445 -0.02379 0.27963 C -0.02448 0.22801 -0.02431 0.17616 -0.02535 0.12431 C -0.02535 0.12199 -0.02709 0.1176 -0.02709 0.1176 " pathEditMode="relative" ptsTypes="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5"/>
            <a:ext cx="8568952" cy="4734054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3300"/>
                </a:solidFill>
              </a:rPr>
              <a:t>Н е к о т о р о е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3300"/>
                </a:solidFill>
              </a:rPr>
              <a:t>Ц а р с т в о</a:t>
            </a:r>
            <a:endParaRPr lang="ru-RU" sz="7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ка\Desktop\arg-qmark-65-tra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8846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зитронка\Desktop\OPJrEPuBd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47" y="3717033"/>
            <a:ext cx="291264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4868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Вопросы – умники</a:t>
            </a:r>
          </a:p>
          <a:p>
            <a:pPr algn="ctr"/>
            <a:r>
              <a:rPr lang="ru-RU" sz="4400" b="1" dirty="0" smtClean="0">
                <a:solidFill>
                  <a:srgbClr val="FF3399"/>
                </a:solidFill>
              </a:rPr>
              <a:t>Вопросы - умницы</a:t>
            </a:r>
            <a:endParaRPr lang="ru-RU" sz="4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52839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Как зовут ослика из сказки «Винни-Пух и все-все-все»?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позитронка\Desktop\114255_1280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403244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Как звали пантеру из сказки </a:t>
            </a:r>
            <a:r>
              <a:rPr lang="ru-RU" sz="6000" dirty="0" err="1" smtClean="0">
                <a:solidFill>
                  <a:schemeClr val="tx1"/>
                </a:solidFill>
              </a:rPr>
              <a:t>Маугли</a:t>
            </a:r>
            <a:r>
              <a:rPr lang="ru-RU" sz="6000" dirty="0" smtClean="0">
                <a:solidFill>
                  <a:schemeClr val="tx1"/>
                </a:solidFill>
              </a:rPr>
              <a:t>?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4559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9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15436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В кого превратился Гадкий утенок? 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4567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2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Как звали тигра из сказки «</a:t>
            </a:r>
            <a:r>
              <a:rPr lang="ru-RU" sz="6000" dirty="0" err="1" smtClean="0">
                <a:solidFill>
                  <a:schemeClr val="tx1"/>
                </a:solidFill>
              </a:rPr>
              <a:t>Маугли</a:t>
            </a:r>
            <a:r>
              <a:rPr lang="ru-RU" sz="6000" dirty="0" smtClean="0">
                <a:solidFill>
                  <a:schemeClr val="tx1"/>
                </a:solidFill>
              </a:rPr>
              <a:t>»? 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4567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Из какой сказки мышата </a:t>
            </a:r>
            <a:r>
              <a:rPr lang="ru-RU" sz="6000" dirty="0" err="1" smtClean="0">
                <a:solidFill>
                  <a:schemeClr val="tx1"/>
                </a:solidFill>
              </a:rPr>
              <a:t>Круть</a:t>
            </a:r>
            <a:r>
              <a:rPr lang="ru-RU" sz="6000" dirty="0" smtClean="0">
                <a:solidFill>
                  <a:schemeClr val="tx1"/>
                </a:solidFill>
              </a:rPr>
              <a:t> и Верть? 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4567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165</TotalTime>
  <Words>125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кого превратился Гадкий утенок? </vt:lpstr>
      <vt:lpstr>Как звали тигра из сказки «Маугли»? </vt:lpstr>
      <vt:lpstr>Из какой сказки мышата Круть и Верть? </vt:lpstr>
      <vt:lpstr>Кто помчался  вдогонку за Белым Кроликом и оказался в удивительной стране? </vt:lpstr>
      <vt:lpstr>Кто проучил директора кукольного театра Карабаса Барабаса?</vt:lpstr>
      <vt:lpstr>На чем поехала на бал Золушка? </vt:lpstr>
      <vt:lpstr>Кто самый любимый доктор у зверей? </vt:lpstr>
      <vt:lpstr>В кого превратился Иванушка в сказке «Гуси-лебеди»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позитронка</dc:creator>
  <cp:lastModifiedBy>позитронка</cp:lastModifiedBy>
  <cp:revision>18</cp:revision>
  <dcterms:created xsi:type="dcterms:W3CDTF">2014-01-23T07:53:11Z</dcterms:created>
  <dcterms:modified xsi:type="dcterms:W3CDTF">2014-01-27T10:49:30Z</dcterms:modified>
</cp:coreProperties>
</file>