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75" r:id="rId3"/>
    <p:sldId id="288" r:id="rId4"/>
    <p:sldId id="289" r:id="rId5"/>
    <p:sldId id="280" r:id="rId6"/>
    <p:sldId id="29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634457-DA3F-450C-ACD0-B1C5000E106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DC84E3-2DBE-4DA5-9FFD-676113ABE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Наши земляки - герои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1026" descr="E:\10Б\толкачё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997432" y="1600200"/>
            <a:ext cx="33401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Н. И. Толкачёв наш земляк, ветеран Великой Отечественной войны рассказывает</a:t>
            </a: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Н.М. Скоморохов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8" name="Picture 4" descr="E:\10Б\скоморох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1002055" y="1600200"/>
            <a:ext cx="29488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3" descr="D:\Документы  мамы\10Б\небесный тихоход.jpg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4429124" y="2071678"/>
            <a:ext cx="42981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В.А. Кондаков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1030" descr="E:\10Б\кондаков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48000"/>
          </a:blip>
          <a:srcRect/>
          <a:stretch>
            <a:fillRect/>
          </a:stretch>
        </p:blipFill>
        <p:spPr bwMode="auto">
          <a:xfrm>
            <a:off x="571472" y="1643050"/>
            <a:ext cx="3275215" cy="44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7" descr="E:\10Б\самолёты.jpg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 t="3200"/>
          <a:stretch>
            <a:fillRect/>
          </a:stretch>
        </p:blipFill>
        <p:spPr bwMode="auto">
          <a:xfrm>
            <a:off x="4071934" y="2571744"/>
            <a:ext cx="4883145" cy="198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Г.В. Танцоров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E:\10Б\танцо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90000"/>
          </a:blip>
          <a:srcRect t="3082" r="2538"/>
          <a:stretch>
            <a:fillRect/>
          </a:stretch>
        </p:blipFill>
        <p:spPr bwMode="auto">
          <a:xfrm>
            <a:off x="642910" y="1857364"/>
            <a:ext cx="24288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10Б\танки.jpg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t="2199"/>
          <a:stretch>
            <a:fillRect/>
          </a:stretch>
        </p:blipFill>
        <p:spPr bwMode="auto">
          <a:xfrm>
            <a:off x="3500430" y="2285993"/>
            <a:ext cx="4850955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СЛАВА ГЕРОЯМ ПАВШИМ, СЛАВА ГЕРОЯМ ЖИВЫМ!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6" descr="H:\О ВЕТЕРАНАХ\ФОТО ВЕТЕРАНОВ\Големполь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1857364"/>
            <a:ext cx="4786346" cy="4143404"/>
          </a:xfrm>
          <a:prstGeom prst="rect">
            <a:avLst/>
          </a:prstGeom>
          <a:noFill/>
        </p:spPr>
      </p:pic>
      <p:pic>
        <p:nvPicPr>
          <p:cNvPr id="8" name="Содержимое 13" descr="IMG_17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750" r="32500"/>
          <a:stretch>
            <a:fillRect/>
          </a:stretch>
        </p:blipFill>
        <p:spPr>
          <a:xfrm>
            <a:off x="868154" y="1600200"/>
            <a:ext cx="321669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71538" y="1428736"/>
            <a:ext cx="7358114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Презентация составлена  методистом МБУ КМЦ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системы образования Красноармейского муниципального района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 Е.А. Антонюк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FF00"/>
                </a:solidFill>
              </a:rPr>
              <a:t>      Для создания презентации использованы фотоматериалы военных лет, предоставленные ветеранами Отечественной войны, проживающими в Красноармейском районе, краеведческим музеем г. </a:t>
            </a:r>
            <a:r>
              <a:rPr lang="ru-RU" sz="1800" b="1" i="1" dirty="0" smtClean="0">
                <a:solidFill>
                  <a:srgbClr val="FFFF00"/>
                </a:solidFill>
              </a:rPr>
              <a:t>Красноармейска</a:t>
            </a:r>
            <a:endParaRPr lang="ru-RU" sz="1800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76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Наши земляки - герои</vt:lpstr>
      <vt:lpstr> Н.М. Скоморохов</vt:lpstr>
      <vt:lpstr>В.А. Кондаков</vt:lpstr>
      <vt:lpstr>Г.В. Танцоров</vt:lpstr>
      <vt:lpstr>СЛАВА ГЕРОЯМ ПАВШИМ, СЛАВА ГЕРОЯМ ЖИВЫМ!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26</cp:revision>
  <dcterms:created xsi:type="dcterms:W3CDTF">2009-05-10T17:22:44Z</dcterms:created>
  <dcterms:modified xsi:type="dcterms:W3CDTF">2014-11-29T13:51:19Z</dcterms:modified>
</cp:coreProperties>
</file>