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3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4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9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4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5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1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9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3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6D1D-1634-4757-B7ED-69E7D9635CFF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756B-EF11-42DC-A7BE-AF37E7A5E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540913" y="1255593"/>
            <a:ext cx="64265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/>
              <a:t>Сказки</a:t>
            </a:r>
          </a:p>
          <a:p>
            <a:r>
              <a:rPr lang="ru-RU" sz="8800" dirty="0" smtClean="0"/>
              <a:t> </a:t>
            </a:r>
            <a:r>
              <a:rPr lang="ru-RU" sz="8800" dirty="0"/>
              <a:t>Простого Карандаша.</a:t>
            </a:r>
          </a:p>
        </p:txBody>
      </p:sp>
    </p:spTree>
    <p:extLst>
      <p:ext uri="{BB962C8B-B14F-4D97-AF65-F5344CB8AC3E}">
        <p14:creationId xmlns:p14="http://schemas.microsoft.com/office/powerpoint/2010/main" val="396925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7540" y="447540"/>
            <a:ext cx="6858000" cy="5962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9" y="103030"/>
            <a:ext cx="2587580" cy="26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41668"/>
            <a:ext cx="3477296" cy="2627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0"/>
            <a:ext cx="809651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3245476"/>
            <a:ext cx="3477296" cy="3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3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Фоны для презентаций Карандаш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sportal.ru/sites/default/files/2013/1/img_002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1" y="193184"/>
            <a:ext cx="7443988" cy="57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9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0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nsportal.ru/sites/default/files/2013/1/img_002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" y="365125"/>
            <a:ext cx="7547020" cy="55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1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sportal.ru/sites/default/files/2013/1/img_002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57577"/>
            <a:ext cx="7431109" cy="55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nsportal.ru/sites/default/files/2013/1/img_002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06063"/>
            <a:ext cx="7572778" cy="56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3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sportal.ru/sites/default/files/2013/1/img_002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365125"/>
            <a:ext cx="7443988" cy="54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7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nsportal.ru/sites/default/files/2013/1/img_0028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44699"/>
            <a:ext cx="7598535" cy="55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3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592428" y="474934"/>
            <a:ext cx="6490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444444"/>
                </a:solidFill>
                <a:latin typeface="Arial" panose="020B0604020202020204" pitchFamily="34" charset="0"/>
              </a:rPr>
              <a:t>Принцесса Чашка </a:t>
            </a:r>
            <a:r>
              <a:rPr lang="ru-RU" b="1" i="1" u="sng" dirty="0" smtClean="0">
                <a:solidFill>
                  <a:srgbClr val="444444"/>
                </a:solidFill>
                <a:latin typeface="Arial" panose="020B0604020202020204" pitchFamily="34" charset="0"/>
              </a:rPr>
              <a:t>и </a:t>
            </a:r>
            <a:r>
              <a:rPr lang="ru-RU" b="1" i="1" u="sng" dirty="0">
                <a:solidFill>
                  <a:srgbClr val="444444"/>
                </a:solidFill>
                <a:latin typeface="Arial" panose="020B0604020202020204" pitchFamily="34" charset="0"/>
              </a:rPr>
              <a:t>Принц Графин.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   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305" y="1325618"/>
            <a:ext cx="89636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У одной девочки жила-была любимая Чашка. Она была очень красива, поэтому звали её Принцесса Чашка. Днём ей было очень весело. Она стояла на столе, и девочка пила из неё чай, сок, молоко. А по вечерам она грустила. Потому,  что её ставили в шкаф, где жили важные хрустальные бокалы и смеялись над ней.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449580" algn="just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- Тебя каждый день хозяйка берёт, и ты скоро разобьёшься. А нас ставят на стол так редко, только в праздники, и мы проживём очень долго.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449580" algn="just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Только один Графин не смеялся, а с восторгом смотрел на неё и вздыхал. Бокалы межу собой называли его Принцем Графином. Его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тоже очень редко ставили на стол, но он этим не хвастал.        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449580" algn="just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Пришёл Новый год, в этот праздник Принцессу Чашку оставили в шкафу. Праздничные бокалы вместе с Принцем Графином отправили на стол. А утром, когда Принцесса Чашка проснулась, она заметила, что не все бокалы вернулись в шкаф. Принц Графин стоял рядом и улыбался ей. Оставшиеся бокалы надули свои щёки и искоса поглядывали на них. С тех пор Принц Графин и Принцесса Чашка всегда стояли вместе, а бокалы никогда больше не смеялись над ней.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449580" algn="just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Ведь никто не может знать, кто дольше проживёт – простая Принцесса Чашка или набор красивых праздничных бокалов.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0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Каранда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218941" y="103360"/>
            <a:ext cx="5145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Принц </a:t>
            </a:r>
            <a:r>
              <a:rPr lang="ru-RU" sz="2800" b="1" dirty="0" err="1"/>
              <a:t>Омир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942" y="1443841"/>
            <a:ext cx="5145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Жил на свете король, и у него был сын </a:t>
            </a:r>
            <a:r>
              <a:rPr lang="ru-RU" dirty="0" err="1"/>
              <a:t>Омир</a:t>
            </a:r>
            <a:r>
              <a:rPr lang="ru-RU" dirty="0"/>
              <a:t>. Вот </a:t>
            </a:r>
            <a:r>
              <a:rPr lang="ru-RU" dirty="0" err="1"/>
              <a:t>Омиру</a:t>
            </a:r>
            <a:r>
              <a:rPr lang="ru-RU" dirty="0"/>
              <a:t> наступило восемнадцать лет. Отец говорит - тебе пора жениться. Но </a:t>
            </a:r>
            <a:r>
              <a:rPr lang="ru-RU" dirty="0" err="1"/>
              <a:t>Омир</a:t>
            </a:r>
            <a:r>
              <a:rPr lang="ru-RU" dirty="0"/>
              <a:t> говорит, чтоб ещё год подождал. Отец согласился. Вот прошёл год. Зовёт его отец. Ну - говорит отец - выбрал себе жену? </a:t>
            </a:r>
            <a:r>
              <a:rPr lang="ru-RU" dirty="0" err="1"/>
              <a:t>Омир</a:t>
            </a:r>
            <a:r>
              <a:rPr lang="ru-RU" dirty="0"/>
              <a:t> отвечает - Я ещё не нашёл девушку, которая покорила бы моё сердце. Тут его отец рассердился и повёл его в тёмную башню и запер его. </a:t>
            </a:r>
            <a:r>
              <a:rPr lang="ru-RU" dirty="0" err="1"/>
              <a:t>Омир</a:t>
            </a:r>
            <a:r>
              <a:rPr lang="ru-RU" dirty="0"/>
              <a:t> уже долго сидел в башне. Он и не подозревал, что в башне жили два добрых волшебника - Абу и Даби. Но потом он их заметил и спрашивает - вы кто - говорит </a:t>
            </a:r>
            <a:r>
              <a:rPr lang="ru-RU" dirty="0" err="1"/>
              <a:t>Омир</a:t>
            </a:r>
            <a:r>
              <a:rPr lang="ru-RU" dirty="0"/>
              <a:t>. Они отвечают - Мы волшебники. Мы поможем найти тебе девушку. Даби произнёс заклинания, и тут же появилась девушка. </a:t>
            </a:r>
            <a:r>
              <a:rPr lang="ru-RU" dirty="0" err="1"/>
              <a:t>Омир</a:t>
            </a:r>
            <a:r>
              <a:rPr lang="ru-RU" dirty="0"/>
              <a:t> женился на ней. и они жили долго и счастливо.</a:t>
            </a:r>
          </a:p>
        </p:txBody>
      </p:sp>
      <p:pic>
        <p:nvPicPr>
          <p:cNvPr id="6" name="Picture 2" descr="Принц Ом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10" y="365125"/>
            <a:ext cx="3316291" cy="63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0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216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простого карандаша.</dc:title>
  <dc:creator>Марина Новикова</dc:creator>
  <cp:lastModifiedBy>Марина Новикова</cp:lastModifiedBy>
  <cp:revision>6</cp:revision>
  <dcterms:created xsi:type="dcterms:W3CDTF">2014-01-26T10:49:57Z</dcterms:created>
  <dcterms:modified xsi:type="dcterms:W3CDTF">2014-01-29T17:04:34Z</dcterms:modified>
</cp:coreProperties>
</file>