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b227d6bafb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285852" y="0"/>
            <a:ext cx="6858000" cy="5334000"/>
          </a:xfrm>
          <a:prstGeom prst="ellipse">
            <a:avLst/>
          </a:prstGeom>
        </p:spPr>
      </p:pic>
      <p:pic>
        <p:nvPicPr>
          <p:cNvPr id="3" name="Рисунок 4" descr="д.сад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714752"/>
            <a:ext cx="50006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214290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</a:rPr>
              <a:t>           Муниципальное </a:t>
            </a:r>
            <a:r>
              <a:rPr lang="ru-RU" sz="2000" b="1" i="1" dirty="0" smtClean="0">
                <a:solidFill>
                  <a:schemeClr val="tx2"/>
                </a:solidFill>
              </a:rPr>
              <a:t>автономное </a:t>
            </a:r>
            <a:r>
              <a:rPr lang="ru-RU" sz="2000" b="1" i="1" dirty="0" smtClean="0">
                <a:solidFill>
                  <a:schemeClr val="tx2"/>
                </a:solidFill>
              </a:rPr>
              <a:t>дошкольное образовательное                      </a:t>
            </a: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            учреждение «</a:t>
            </a:r>
            <a:r>
              <a:rPr lang="ru-RU" sz="2000" b="1" i="1" dirty="0" smtClean="0">
                <a:solidFill>
                  <a:schemeClr val="tx2"/>
                </a:solidFill>
              </a:rPr>
              <a:t>Детский сад № 30 комбинированного вида»</a:t>
            </a: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                                             Кировского </a:t>
            </a:r>
            <a:r>
              <a:rPr lang="ru-RU" sz="2000" b="1" i="1" dirty="0" smtClean="0">
                <a:solidFill>
                  <a:schemeClr val="tx2"/>
                </a:solidFill>
              </a:rPr>
              <a:t>района г.Казани.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71810"/>
            <a:ext cx="9144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 с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резервом В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МАДОУ № 30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0"/>
            <a:ext cx="78581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 педагогов и воспитателей нашего ДОУ организован информационный уголок по аттестации, который периодически обновляется.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Фото-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357298"/>
            <a:ext cx="5143536" cy="385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5214950"/>
            <a:ext cx="78958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можно ознакомиться со всеми нормативными документами,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поэтапным порядком  проведения аттестации, требованиями к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аттестуемым, графиком повышения квалификации педагогов 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перспективным планом аттестации.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7154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Организация «круглого стола», консультаций для педагогов и воспитателей 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Доу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по вопросам предстоящей аттестации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IMG_2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857232"/>
            <a:ext cx="3286148" cy="2464611"/>
          </a:xfrm>
          <a:prstGeom prst="rect">
            <a:avLst/>
          </a:prstGeom>
        </p:spPr>
      </p:pic>
      <p:pic>
        <p:nvPicPr>
          <p:cNvPr id="8" name="Рисунок 7" descr="P1080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857628"/>
            <a:ext cx="3524242" cy="26431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3214686"/>
            <a:ext cx="3771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ознакомление  с планом работы по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аттестации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3286124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обобщение опыта работы на городском           и республиканском уровне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6488668"/>
            <a:ext cx="218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участие в конкурсах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 descr="24032011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00504"/>
            <a:ext cx="1214446" cy="1619260"/>
          </a:xfrm>
          <a:prstGeom prst="rect">
            <a:avLst/>
          </a:prstGeom>
        </p:spPr>
      </p:pic>
      <p:pic>
        <p:nvPicPr>
          <p:cNvPr id="13" name="Рисунок 12" descr="240320111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000504"/>
            <a:ext cx="1143008" cy="1524010"/>
          </a:xfrm>
          <a:prstGeom prst="rect">
            <a:avLst/>
          </a:prstGeom>
        </p:spPr>
      </p:pic>
      <p:pic>
        <p:nvPicPr>
          <p:cNvPr id="14" name="Рисунок 13" descr="240320111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4714884"/>
            <a:ext cx="1125149" cy="1500198"/>
          </a:xfrm>
          <a:prstGeom prst="rect">
            <a:avLst/>
          </a:prstGeom>
        </p:spPr>
      </p:pic>
      <p:pic>
        <p:nvPicPr>
          <p:cNvPr id="15" name="Рисунок 14" descr="240320111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4643446"/>
            <a:ext cx="1071570" cy="15478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3438" y="6488668"/>
            <a:ext cx="396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участие в издательской деятельности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7" name="Рисунок 16" descr="_DSC25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9626" y="928670"/>
            <a:ext cx="3465152" cy="23196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Повышение квалификационного уровня педагогов и воспитателей, обучение на курсах ИКТ, проведение компьютерного тестирования.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DSCN1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000108"/>
            <a:ext cx="3143272" cy="2357454"/>
          </a:xfrm>
          <a:prstGeom prst="rect">
            <a:avLst/>
          </a:prstGeom>
        </p:spPr>
      </p:pic>
      <p:pic>
        <p:nvPicPr>
          <p:cNvPr id="7" name="Рисунок 6" descr="SDC15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00108"/>
            <a:ext cx="3143272" cy="23574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3286124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смотр мастер- класса для педагогов ДОУ в рамках курсов ИРО РТ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3286124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смотр открытых занятий на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методических  объединениях района </a:t>
            </a:r>
            <a:endParaRPr lang="ru-RU" dirty="0"/>
          </a:p>
        </p:txBody>
      </p:sp>
      <p:pic>
        <p:nvPicPr>
          <p:cNvPr id="8" name="Рисунок 7" descr="_DSC25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857628"/>
            <a:ext cx="3238492" cy="2286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6072206"/>
            <a:ext cx="3189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подготовка к компьютерному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тестированию педагогов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" name="Рисунок 12" descr="IMG_01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1" y="3929066"/>
            <a:ext cx="3071834" cy="22870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43504" y="6286520"/>
            <a:ext cx="258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обучение на курсах ИКТ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151</Words>
  <PresentationFormat>Экран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2011-05-18T16:22:05Z</dcterms:modified>
</cp:coreProperties>
</file>