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3D6E-4B9F-4B29-937A-CE21D25B970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3111-355E-40F2-98D8-54394BF9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Белоозерская</a:t>
            </a:r>
            <a:r>
              <a:rPr lang="ru-RU" sz="2000" dirty="0" smtClean="0"/>
              <a:t> школьная библиотека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Библиотечный КВН</a:t>
            </a:r>
          </a:p>
          <a:p>
            <a:r>
              <a:rPr lang="ru-RU" dirty="0" smtClean="0"/>
              <a:t>«Волшебные сказки моего детства»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Заморочки</a:t>
            </a:r>
            <a:r>
              <a:rPr lang="ru-RU" dirty="0" smtClean="0"/>
              <a:t> из бочки»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OEM\фото 2012-13 год\2012-2013 год\SV102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победители</a:t>
            </a:r>
            <a:endParaRPr lang="ru-RU" dirty="0"/>
          </a:p>
        </p:txBody>
      </p:sp>
      <p:pic>
        <p:nvPicPr>
          <p:cNvPr id="2050" name="Picture 2" descr="C:\Users\OEM\фото 2012-13 год\2012-2013 год\SV102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Веселый круг</a:t>
            </a:r>
            <a:endParaRPr lang="ru-RU" dirty="0"/>
          </a:p>
        </p:txBody>
      </p:sp>
      <p:pic>
        <p:nvPicPr>
          <p:cNvPr id="5122" name="Picture 2" descr="C:\Users\OEM\фото 2012-13 год\2012-2013 год\SV102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саду ли, в огороде!</a:t>
            </a:r>
            <a:endParaRPr lang="ru-RU" dirty="0"/>
          </a:p>
        </p:txBody>
      </p:sp>
      <p:pic>
        <p:nvPicPr>
          <p:cNvPr id="6146" name="Picture 2" descr="C:\Users\OEM\Documents\101SSCAM\SV102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Тянем- по тянем!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Зовем дедушку </a:t>
            </a:r>
            <a:r>
              <a:rPr lang="ru-RU" dirty="0" err="1" smtClean="0"/>
              <a:t>Буквозная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194" name="Picture 2" descr="C:\Users\OEM\Documents\101SSCAM\SV102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Белоозерская школьная библиотека</vt:lpstr>
      <vt:lpstr>Конкурс «Заморочки из бочки» </vt:lpstr>
      <vt:lpstr>Наши победители</vt:lpstr>
      <vt:lpstr>Веселый круг</vt:lpstr>
      <vt:lpstr>Во саду ли, в огороде!</vt:lpstr>
      <vt:lpstr>Тянем- по тянем!</vt:lpstr>
      <vt:lpstr>Зовем дедушку Буквозная!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Белоозерская школьная библиотека</dc:title>
  <dc:creator>OEM</dc:creator>
  <cp:lastModifiedBy>BLACKGIRL</cp:lastModifiedBy>
  <cp:revision>7</cp:revision>
  <dcterms:created xsi:type="dcterms:W3CDTF">2013-01-26T04:44:45Z</dcterms:created>
  <dcterms:modified xsi:type="dcterms:W3CDTF">2014-01-03T08:40:19Z</dcterms:modified>
</cp:coreProperties>
</file>