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56" r:id="rId3"/>
    <p:sldId id="257" r:id="rId4"/>
    <p:sldId id="262" r:id="rId5"/>
    <p:sldId id="258" r:id="rId6"/>
    <p:sldId id="259" r:id="rId7"/>
    <p:sldId id="260" r:id="rId8"/>
    <p:sldId id="261" r:id="rId9"/>
    <p:sldId id="263"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p:scale>
          <a:sx n="70" d="100"/>
          <a:sy n="70" d="100"/>
        </p:scale>
        <p:origin x="-1164" y="-8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02.02.2014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02.02.2014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02.02.2014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02.02.2014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02.02.2014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02.02.2014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02.02.2014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02.02.2014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pPr/>
              <a:t>02.02.2014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02.02.2014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02.02.2014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02.02.2014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4800" b="1" dirty="0" smtClean="0"/>
              <a:t>Литературное чтение</a:t>
            </a:r>
            <a:endParaRPr lang="ru-RU" sz="4800" b="1" dirty="0"/>
          </a:p>
        </p:txBody>
      </p:sp>
      <p:sp>
        <p:nvSpPr>
          <p:cNvPr id="4" name="TextBox 3"/>
          <p:cNvSpPr txBox="1"/>
          <p:nvPr/>
        </p:nvSpPr>
        <p:spPr>
          <a:xfrm>
            <a:off x="1331640" y="3068960"/>
            <a:ext cx="6048672" cy="2308324"/>
          </a:xfrm>
          <a:prstGeom prst="rect">
            <a:avLst/>
          </a:prstGeom>
          <a:noFill/>
        </p:spPr>
        <p:txBody>
          <a:bodyPr wrap="square" rtlCol="0">
            <a:spAutoFit/>
          </a:bodyPr>
          <a:lstStyle/>
          <a:p>
            <a:r>
              <a:rPr lang="ru-RU" sz="4800" b="1" i="1" dirty="0" smtClean="0"/>
              <a:t>А. И. Куприн «Слон»</a:t>
            </a:r>
          </a:p>
          <a:p>
            <a:pPr algn="ctr"/>
            <a:r>
              <a:rPr lang="ru-RU" sz="4800" b="1" i="1" dirty="0" smtClean="0"/>
              <a:t>3 «В» класс</a:t>
            </a:r>
          </a:p>
          <a:p>
            <a:pPr algn="ctr"/>
            <a:r>
              <a:rPr lang="ru-RU" sz="4800" b="1" i="1" dirty="0" smtClean="0"/>
              <a:t>Четвёртое февраля</a:t>
            </a:r>
            <a:endParaRPr lang="ru-RU" sz="4800" b="1"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Речевая разминка</a:t>
            </a:r>
            <a:endParaRPr lang="ru-RU" dirty="0"/>
          </a:p>
        </p:txBody>
      </p:sp>
      <p:sp>
        <p:nvSpPr>
          <p:cNvPr id="3" name="Подзаголовок 2"/>
          <p:cNvSpPr>
            <a:spLocks noGrp="1"/>
          </p:cNvSpPr>
          <p:nvPr>
            <p:ph type="subTitle" idx="1"/>
          </p:nvPr>
        </p:nvSpPr>
        <p:spPr/>
        <p:txBody>
          <a:bodyPr>
            <a:normAutofit lnSpcReduction="10000"/>
          </a:bodyPr>
          <a:lstStyle/>
          <a:p>
            <a:r>
              <a:rPr lang="ru-RU" dirty="0" smtClean="0"/>
              <a:t>Набирает воду носом</a:t>
            </a:r>
          </a:p>
          <a:p>
            <a:r>
              <a:rPr lang="ru-RU" dirty="0" smtClean="0"/>
              <a:t>Будто шлангом и насосом.</a:t>
            </a:r>
          </a:p>
          <a:p>
            <a:r>
              <a:rPr lang="ru-RU" dirty="0" smtClean="0"/>
              <a:t>Ставьте зонтиков заслон</a:t>
            </a:r>
          </a:p>
          <a:p>
            <a:r>
              <a:rPr lang="ru-RU" dirty="0" smtClean="0"/>
              <a:t>Всех сейчас окатит он (…….)</a:t>
            </a:r>
            <a:endParaRPr lang="ru-RU" dirty="0"/>
          </a:p>
        </p:txBody>
      </p:sp>
    </p:spTree>
    <p:extLst>
      <p:ext uri="{BB962C8B-B14F-4D97-AF65-F5344CB8AC3E}">
        <p14:creationId xmlns:p14="http://schemas.microsoft.com/office/powerpoint/2010/main" xmlns="" val="3695719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Африканский слон.</a:t>
            </a:r>
            <a:endParaRPr lang="ru-RU"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827584" y="1772816"/>
            <a:ext cx="7200800" cy="46078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6631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Индийский слон</a:t>
            </a:r>
            <a:endParaRPr lang="ru-RU"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411760" y="2204864"/>
            <a:ext cx="3600400" cy="4032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28441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10000"/>
          </a:bodyPr>
          <a:lstStyle/>
          <a:p>
            <a:r>
              <a:rPr lang="ru-RU" dirty="0" smtClean="0"/>
              <a:t>Это крупные животные. Самый крупный из них  - африканский. Рост их достигает до 4 метров, вес – 7 тонн. Индийские слоны меньше – 2,3 метра в высоту и 5 тонн весом, не смотря на это слон не так  неуклюж,  как это может показаться. Слоны могут бесшумно проходить сквозь заросли леса, легко нести свое могучее тело по горным тропам, они превосходно плавают.</a:t>
            </a:r>
          </a:p>
          <a:p>
            <a:r>
              <a:rPr lang="ru-RU" dirty="0"/>
              <a:t> </a:t>
            </a:r>
            <a:r>
              <a:rPr lang="ru-RU" dirty="0" smtClean="0"/>
              <a:t> Слоны питаются травой, </a:t>
            </a:r>
            <a:r>
              <a:rPr lang="ru-RU" dirty="0"/>
              <a:t>л</a:t>
            </a:r>
            <a:r>
              <a:rPr lang="ru-RU" dirty="0" smtClean="0"/>
              <a:t>истьями, плодами.</a:t>
            </a:r>
          </a:p>
          <a:p>
            <a:r>
              <a:rPr lang="ru-RU" dirty="0" smtClean="0"/>
              <a:t>Живут они в лесах вблизи воды.</a:t>
            </a:r>
            <a:endParaRPr lang="ru-RU" dirty="0"/>
          </a:p>
        </p:txBody>
      </p:sp>
      <p:sp>
        <p:nvSpPr>
          <p:cNvPr id="2" name="Заголовок 1"/>
          <p:cNvSpPr>
            <a:spLocks noGrp="1"/>
          </p:cNvSpPr>
          <p:nvPr>
            <p:ph type="title"/>
          </p:nvPr>
        </p:nvSpPr>
        <p:spPr/>
        <p:txBody>
          <a:bodyPr/>
          <a:lstStyle/>
          <a:p>
            <a:r>
              <a:rPr lang="ru-RU" dirty="0" smtClean="0"/>
              <a:t>И все о нем…..</a:t>
            </a:r>
            <a:endParaRPr lang="ru-RU" dirty="0"/>
          </a:p>
        </p:txBody>
      </p:sp>
    </p:spTree>
    <p:extLst>
      <p:ext uri="{BB962C8B-B14F-4D97-AF65-F5344CB8AC3E}">
        <p14:creationId xmlns:p14="http://schemas.microsoft.com/office/powerpoint/2010/main" xmlns="" val="109139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smtClean="0"/>
              <a:t>У слонов есть хобот. На самом деле это нос, сросшийся с верхней губой. Хоботом слон дышит и нюхает. Добывает пищу и пьет. Хоботом он защищается от врага – захватывает цепким концом, обвивает и душит или бросает под ноги и топчет. Хоботом он может с корнем вырвать мощное дерево и поднять с земли маленькую монету.</a:t>
            </a:r>
            <a:endParaRPr lang="ru-RU" dirty="0"/>
          </a:p>
        </p:txBody>
      </p:sp>
      <p:sp>
        <p:nvSpPr>
          <p:cNvPr id="2" name="Заголовок 1"/>
          <p:cNvSpPr>
            <a:spLocks noGrp="1"/>
          </p:cNvSpPr>
          <p:nvPr>
            <p:ph type="title"/>
          </p:nvPr>
        </p:nvSpPr>
        <p:spPr/>
        <p:txBody>
          <a:bodyPr/>
          <a:lstStyle/>
          <a:p>
            <a:r>
              <a:rPr lang="ru-RU" dirty="0" smtClean="0"/>
              <a:t>Продолжение</a:t>
            </a:r>
            <a:endParaRPr lang="ru-RU" dirty="0"/>
          </a:p>
        </p:txBody>
      </p:sp>
    </p:spTree>
    <p:extLst>
      <p:ext uri="{BB962C8B-B14F-4D97-AF65-F5344CB8AC3E}">
        <p14:creationId xmlns:p14="http://schemas.microsoft.com/office/powerpoint/2010/main" xmlns="" val="2660479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Александр Иванович Куприн</a:t>
            </a:r>
            <a:br>
              <a:rPr lang="ru-RU" dirty="0" smtClean="0"/>
            </a:br>
            <a:r>
              <a:rPr lang="ru-RU" dirty="0" smtClean="0"/>
              <a:t>1870 – 1938г.г.</a:t>
            </a:r>
            <a:endParaRPr lang="ru-RU"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84569" y="1916832"/>
            <a:ext cx="2997312" cy="4703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445525" y="1916832"/>
            <a:ext cx="3562145" cy="4539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2977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smtClean="0"/>
              <a:t>«Козлиная жизнь» «Барбос и </a:t>
            </a:r>
            <a:r>
              <a:rPr lang="ru-RU" dirty="0" err="1" smtClean="0"/>
              <a:t>Жулька</a:t>
            </a:r>
            <a:r>
              <a:rPr lang="ru-RU" dirty="0" smtClean="0"/>
              <a:t>» «Белый пудель» «</a:t>
            </a:r>
            <a:r>
              <a:rPr lang="ru-RU" dirty="0" err="1" smtClean="0"/>
              <a:t>Завирайка</a:t>
            </a:r>
            <a:r>
              <a:rPr lang="ru-RU" dirty="0" smtClean="0"/>
              <a:t>» «Ю-ю» </a:t>
            </a:r>
          </a:p>
          <a:p>
            <a:r>
              <a:rPr lang="ru-RU" dirty="0" smtClean="0"/>
              <a:t>«Изумруд» «Скворцы» «Рассказы для детей» «Москва родная» и другие.</a:t>
            </a:r>
            <a:endParaRPr lang="ru-RU" dirty="0"/>
          </a:p>
        </p:txBody>
      </p:sp>
      <p:sp>
        <p:nvSpPr>
          <p:cNvPr id="2" name="Заголовок 1"/>
          <p:cNvSpPr>
            <a:spLocks noGrp="1"/>
          </p:cNvSpPr>
          <p:nvPr>
            <p:ph type="title"/>
          </p:nvPr>
        </p:nvSpPr>
        <p:spPr/>
        <p:txBody>
          <a:bodyPr/>
          <a:lstStyle/>
          <a:p>
            <a:r>
              <a:rPr lang="ru-RU" dirty="0" smtClean="0"/>
              <a:t>Что написал А.И. Куприн.</a:t>
            </a:r>
            <a:endParaRPr lang="ru-RU" dirty="0"/>
          </a:p>
        </p:txBody>
      </p:sp>
    </p:spTree>
    <p:extLst>
      <p:ext uri="{BB962C8B-B14F-4D97-AF65-F5344CB8AC3E}">
        <p14:creationId xmlns:p14="http://schemas.microsoft.com/office/powerpoint/2010/main" xmlns="" val="2864038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Конец урока.</a:t>
            </a:r>
            <a:endParaRPr lang="ru-RU" dirty="0"/>
          </a:p>
        </p:txBody>
      </p:sp>
      <p:sp>
        <p:nvSpPr>
          <p:cNvPr id="5" name="Прямоугольник 4"/>
          <p:cNvSpPr/>
          <p:nvPr/>
        </p:nvSpPr>
        <p:spPr>
          <a:xfrm>
            <a:off x="2830178" y="2967335"/>
            <a:ext cx="3483647" cy="25853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 </a:t>
            </a:r>
          </a:p>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a:t>
            </a:r>
          </a:p>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Внимание.</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5085523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TotalTime>
  <Words>249</Words>
  <Application>Microsoft Office PowerPoint</Application>
  <PresentationFormat>Экран (4:3)</PresentationFormat>
  <Paragraphs>25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Волна</vt:lpstr>
      <vt:lpstr>Литературное чтение</vt:lpstr>
      <vt:lpstr>Речевая разминка</vt:lpstr>
      <vt:lpstr>  Африканский слон.</vt:lpstr>
      <vt:lpstr>Индийский слон</vt:lpstr>
      <vt:lpstr>И все о нем…..</vt:lpstr>
      <vt:lpstr>Продолжение</vt:lpstr>
      <vt:lpstr>Александр Иванович Куприн 1870 – 1938г.г.</vt:lpstr>
      <vt:lpstr>Что написал А.И. Куприн.</vt:lpstr>
      <vt:lpstr>Конец урока.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Речевая разминка</dc:title>
  <dc:creator>Admin</dc:creator>
  <cp:lastModifiedBy>User</cp:lastModifiedBy>
  <cp:revision>15</cp:revision>
  <dcterms:created xsi:type="dcterms:W3CDTF">2014-02-02T03:06:46Z</dcterms:created>
  <dcterms:modified xsi:type="dcterms:W3CDTF">2014-02-02T05:08:30Z</dcterms:modified>
</cp:coreProperties>
</file>