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57" r:id="rId4"/>
    <p:sldId id="269" r:id="rId5"/>
    <p:sldId id="270" r:id="rId6"/>
    <p:sldId id="259" r:id="rId7"/>
    <p:sldId id="265" r:id="rId8"/>
    <p:sldId id="267" r:id="rId9"/>
    <p:sldId id="276" r:id="rId10"/>
    <p:sldId id="272" r:id="rId11"/>
    <p:sldId id="271" r:id="rId12"/>
    <p:sldId id="275" r:id="rId13"/>
    <p:sldId id="273" r:id="rId14"/>
    <p:sldId id="266" r:id="rId15"/>
    <p:sldId id="278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85651-C512-4F9C-9446-9AD6C56939F3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93C59-F3E3-4792-BF12-7CA227B06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6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3C59-F3E3-4792-BF12-7CA227B0680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3C59-F3E3-4792-BF12-7CA227B0680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08E-364F-40D1-BAED-3D023AA3753A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DB69-7F52-4475-B72F-4A866B98C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08E-364F-40D1-BAED-3D023AA3753A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DB69-7F52-4475-B72F-4A866B98C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08E-364F-40D1-BAED-3D023AA3753A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DB69-7F52-4475-B72F-4A866B98C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08E-364F-40D1-BAED-3D023AA3753A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DB69-7F52-4475-B72F-4A866B98C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08E-364F-40D1-BAED-3D023AA3753A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DB69-7F52-4475-B72F-4A866B98C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08E-364F-40D1-BAED-3D023AA3753A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DB69-7F52-4475-B72F-4A866B98C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08E-364F-40D1-BAED-3D023AA3753A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DB69-7F52-4475-B72F-4A866B98C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08E-364F-40D1-BAED-3D023AA3753A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DB69-7F52-4475-B72F-4A866B98C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08E-364F-40D1-BAED-3D023AA3753A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DB69-7F52-4475-B72F-4A866B98C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08E-364F-40D1-BAED-3D023AA3753A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DB69-7F52-4475-B72F-4A866B98C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08E-364F-40D1-BAED-3D023AA3753A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DB69-7F52-4475-B72F-4A866B98C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3808E-364F-40D1-BAED-3D023AA3753A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DDB69-7F52-4475-B72F-4A866B98C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D:\&#1044;&#1072;&#1083;&#1100;\P200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master11_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2"/>
            <a:ext cx="9144000" cy="6849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Иван  Сергеевич  </a:t>
            </a:r>
            <a:br>
              <a:rPr lang="ru-RU" b="1" dirty="0" smtClean="0"/>
            </a:br>
            <a:r>
              <a:rPr lang="ru-RU" b="1" dirty="0" smtClean="0"/>
              <a:t>Соколов-Микитов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14488"/>
            <a:ext cx="317502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44008" y="1571612"/>
            <a:ext cx="3928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русский писатель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натуралист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путешественник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3502" y="6106230"/>
            <a:ext cx="60007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</a:t>
            </a:r>
            <a:r>
              <a:rPr lang="ru-RU" dirty="0" smtClean="0"/>
              <a:t>                       </a:t>
            </a:r>
            <a:r>
              <a:rPr lang="ru-RU" sz="1600" dirty="0" smtClean="0"/>
              <a:t>Учитель </a:t>
            </a:r>
            <a:r>
              <a:rPr lang="ru-RU" sz="1600" dirty="0" smtClean="0"/>
              <a:t>ГБОУ </a:t>
            </a:r>
            <a:r>
              <a:rPr lang="ru-RU" sz="1600" dirty="0" smtClean="0"/>
              <a:t>СОШ </a:t>
            </a:r>
            <a:r>
              <a:rPr lang="ru-RU" sz="1600" dirty="0" smtClean="0"/>
              <a:t>№375 </a:t>
            </a:r>
            <a:endParaRPr lang="ru-RU" sz="1600" dirty="0" smtClean="0"/>
          </a:p>
          <a:p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      </a:t>
            </a:r>
            <a:r>
              <a:rPr lang="ru-RU" sz="1600" dirty="0" smtClean="0"/>
              <a:t>Малиновская </a:t>
            </a:r>
            <a:r>
              <a:rPr lang="ru-RU" sz="1600" dirty="0" smtClean="0"/>
              <a:t>И.Б.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листопадни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57224" y="6072206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Зачитайте отрывок  к этой иллюстрации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3_backgrou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6849" cy="685586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00042"/>
            <a:ext cx="592935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5715016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Зачитайте отрывок  к этой иллюстрации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3_backgrou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6849" cy="68558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14612" y="62865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Зачитайте отрывок  к этой иллюстрации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290"/>
            <a:ext cx="535785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3_backgrou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6849" cy="68558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71670" y="61436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Зачитайте отрывок  к этой иллюстрации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642918"/>
            <a:ext cx="380407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642918"/>
            <a:ext cx="485778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ster03_backgrou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6"/>
            <a:ext cx="9146849" cy="68558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688" y="344412"/>
            <a:ext cx="4714908" cy="565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59" y="610689"/>
            <a:ext cx="7460867" cy="512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928794" y="62865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Зачитайте отрывок  к этой иллюстрации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3_backgrou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7"/>
            <a:ext cx="9146849" cy="68558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55" y="302262"/>
            <a:ext cx="28479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 стрелкой 7"/>
          <p:cNvCxnSpPr/>
          <p:nvPr/>
        </p:nvCxnSpPr>
        <p:spPr>
          <a:xfrm>
            <a:off x="3643306" y="928670"/>
            <a:ext cx="85725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500430" y="1785926"/>
            <a:ext cx="100013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536149" y="2705307"/>
            <a:ext cx="78581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500430" y="3643314"/>
            <a:ext cx="85725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86314" y="714356"/>
            <a:ext cx="396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РЕШИТЕЛЬНЫЙ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714876" y="1500174"/>
            <a:ext cx="3889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ЛЮБОЗНАТЕЛЬНЫЙ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786314" y="2428868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СМЕЛЫЙ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714876" y="3357562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БЕСПОКОЙНЫЙ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3_backgrou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7"/>
            <a:ext cx="9146849" cy="68558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786" y="71435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2071678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/>
              <a:t>В гостях хорошо, а дома лучше!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48" y="285728"/>
            <a:ext cx="75724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</a:t>
            </a:r>
            <a:r>
              <a:rPr lang="ru-RU" sz="2800" dirty="0" smtClean="0">
                <a:solidFill>
                  <a:srgbClr val="FF0000"/>
                </a:solidFill>
              </a:rPr>
              <a:t>Пословицы:</a:t>
            </a:r>
            <a:r>
              <a:rPr lang="ru-RU" sz="2800" dirty="0" smtClean="0"/>
              <a:t> </a:t>
            </a:r>
          </a:p>
          <a:p>
            <a:pPr lvl="0"/>
            <a:r>
              <a:rPr lang="ru-RU" sz="2800" dirty="0" smtClean="0"/>
              <a:t>Чья горница, тем и кормится.</a:t>
            </a:r>
          </a:p>
          <a:p>
            <a:pPr lvl="0"/>
            <a:r>
              <a:rPr lang="ru-RU" sz="2800" dirty="0" smtClean="0"/>
              <a:t>Всякий кулик своё болото хвалит.</a:t>
            </a:r>
          </a:p>
          <a:p>
            <a:pPr lvl="0"/>
            <a:r>
              <a:rPr lang="ru-RU" sz="2800" dirty="0" smtClean="0"/>
              <a:t>И крот в своём углу зоркий.</a:t>
            </a:r>
          </a:p>
          <a:p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2786058"/>
            <a:ext cx="7786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/>
              <a:t>На своей улочке и курочка храбра.</a:t>
            </a:r>
          </a:p>
          <a:p>
            <a:pPr lvl="0"/>
            <a:r>
              <a:rPr lang="ru-RU" sz="2800" dirty="0" smtClean="0"/>
              <a:t>В своём болоте и лягушка поёт.</a:t>
            </a:r>
          </a:p>
          <a:p>
            <a:pPr lvl="0"/>
            <a:r>
              <a:rPr lang="ru-RU" sz="2800" dirty="0" smtClean="0"/>
              <a:t>Чьё поле, того и воля.</a:t>
            </a:r>
          </a:p>
          <a:p>
            <a:pPr lvl="0"/>
            <a:r>
              <a:rPr lang="ru-RU" sz="2800" dirty="0" smtClean="0"/>
              <a:t>Рад бы душой, да хлеб - то чужой.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ster03_backgrou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6"/>
            <a:ext cx="9146849" cy="68558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158" y="302359"/>
            <a:ext cx="857256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Замечательный писатель Иван Сергеевич Соколов-Микитов (1892—1975) про­жил большую и богатую событиями жизнь. Детство его прошло в тихой лесной деревеньке на Смоленщине. Отец — охотник, знаток леса — ходил в приказчиках по лесному делу у купцов, мать вела крестьянское хозяйство. </a:t>
            </a:r>
            <a:endParaRPr lang="en-US" sz="3200" dirty="0" smtClean="0"/>
          </a:p>
          <a:p>
            <a:r>
              <a:rPr lang="en-US" sz="3200" dirty="0" smtClean="0"/>
              <a:t>       </a:t>
            </a:r>
            <a:r>
              <a:rPr lang="en-US" sz="3200" dirty="0" err="1" smtClean="0"/>
              <a:t>Где</a:t>
            </a:r>
            <a:r>
              <a:rPr lang="en-US" sz="3200" dirty="0" smtClean="0"/>
              <a:t> </a:t>
            </a:r>
            <a:r>
              <a:rPr lang="en-US" sz="3200" dirty="0" err="1" smtClean="0"/>
              <a:t>он</a:t>
            </a:r>
            <a:r>
              <a:rPr lang="en-US" sz="3200" dirty="0" smtClean="0"/>
              <a:t> </a:t>
            </a:r>
            <a:r>
              <a:rPr lang="en-US" sz="3200" dirty="0" err="1" smtClean="0"/>
              <a:t>только</a:t>
            </a:r>
            <a:r>
              <a:rPr lang="en-US" sz="3200" dirty="0" smtClean="0"/>
              <a:t> </a:t>
            </a:r>
            <a:r>
              <a:rPr lang="en-US" sz="3200" dirty="0" err="1" smtClean="0"/>
              <a:t>не</a:t>
            </a:r>
            <a:r>
              <a:rPr lang="en-US" sz="3200" dirty="0" smtClean="0"/>
              <a:t> </a:t>
            </a:r>
            <a:r>
              <a:rPr lang="en-US" sz="3200" dirty="0" err="1" smtClean="0"/>
              <a:t>побывал</a:t>
            </a:r>
            <a:r>
              <a:rPr lang="en-US" sz="3200" dirty="0" smtClean="0"/>
              <a:t>, </a:t>
            </a:r>
            <a:r>
              <a:rPr lang="en-US" sz="3200" dirty="0" err="1" smtClean="0"/>
              <a:t>устроившись</a:t>
            </a:r>
            <a:r>
              <a:rPr lang="en-US" sz="3200" dirty="0" smtClean="0"/>
              <a:t> </a:t>
            </a:r>
            <a:r>
              <a:rPr lang="en-US" sz="3200" dirty="0" err="1" smtClean="0"/>
              <a:t>на</a:t>
            </a:r>
            <a:r>
              <a:rPr lang="en-US" sz="3200" dirty="0" smtClean="0"/>
              <a:t> </a:t>
            </a:r>
            <a:r>
              <a:rPr lang="en-US" sz="3200" dirty="0" err="1" smtClean="0"/>
              <a:t>работу</a:t>
            </a:r>
            <a:r>
              <a:rPr lang="en-US" sz="3200" dirty="0" smtClean="0"/>
              <a:t> </a:t>
            </a:r>
            <a:r>
              <a:rPr lang="en-US" sz="3200" dirty="0" err="1" smtClean="0"/>
              <a:t>матросом</a:t>
            </a:r>
            <a:r>
              <a:rPr lang="en-US" sz="3200" dirty="0" smtClean="0"/>
              <a:t> </a:t>
            </a:r>
            <a:r>
              <a:rPr lang="en-US" sz="3200" dirty="0" err="1" smtClean="0"/>
              <a:t>на</a:t>
            </a:r>
            <a:r>
              <a:rPr lang="en-US" sz="3200" dirty="0" smtClean="0"/>
              <a:t> </a:t>
            </a:r>
            <a:r>
              <a:rPr lang="en-US" sz="3200" dirty="0" err="1" smtClean="0"/>
              <a:t>судах</a:t>
            </a:r>
            <a:r>
              <a:rPr lang="en-US" sz="3200" dirty="0" smtClean="0"/>
              <a:t> </a:t>
            </a:r>
            <a:r>
              <a:rPr lang="en-US" sz="3200" dirty="0" err="1" smtClean="0"/>
              <a:t>торгового</a:t>
            </a:r>
            <a:r>
              <a:rPr lang="en-US" sz="3200" dirty="0" smtClean="0"/>
              <a:t> </a:t>
            </a:r>
            <a:r>
              <a:rPr lang="en-US" sz="3200" dirty="0" err="1" smtClean="0"/>
              <a:t>флота</a:t>
            </a:r>
            <a:r>
              <a:rPr lang="en-US" sz="3200" dirty="0" smtClean="0"/>
              <a:t>, </a:t>
            </a:r>
            <a:r>
              <a:rPr lang="en-US" sz="3200" dirty="0" err="1" smtClean="0"/>
              <a:t>куда</a:t>
            </a:r>
            <a:r>
              <a:rPr lang="en-US" sz="3200" dirty="0" smtClean="0"/>
              <a:t> </a:t>
            </a:r>
            <a:r>
              <a:rPr lang="en-US" sz="3200" dirty="0" err="1" smtClean="0"/>
              <a:t>не</a:t>
            </a:r>
            <a:r>
              <a:rPr lang="en-US" sz="3200" dirty="0" smtClean="0"/>
              <a:t> </a:t>
            </a:r>
            <a:r>
              <a:rPr lang="en-US" sz="3200" dirty="0" err="1" smtClean="0"/>
              <a:t>забрасывала</a:t>
            </a:r>
            <a:r>
              <a:rPr lang="en-US" sz="3200" dirty="0" smtClean="0"/>
              <a:t> </a:t>
            </a:r>
            <a:r>
              <a:rPr lang="en-US" sz="3200" dirty="0" err="1" smtClean="0"/>
              <a:t>его</a:t>
            </a:r>
            <a:r>
              <a:rPr lang="en-US" sz="3200" dirty="0" smtClean="0"/>
              <a:t> </a:t>
            </a:r>
            <a:r>
              <a:rPr lang="en-US" sz="3200" dirty="0" err="1" smtClean="0"/>
              <a:t>судьба</a:t>
            </a:r>
            <a:r>
              <a:rPr lang="en-US" sz="3200" dirty="0" smtClean="0"/>
              <a:t>!</a:t>
            </a:r>
            <a:endParaRPr lang="ru-RU" sz="3200" dirty="0" smtClean="0"/>
          </a:p>
          <a:p>
            <a:r>
              <a:rPr lang="ru-RU" sz="3200" dirty="0"/>
              <a:t>В</a:t>
            </a:r>
            <a:r>
              <a:rPr lang="ru-RU" sz="3200" dirty="0" smtClean="0"/>
              <a:t>ернулся  домой,  работал учителем в школе. С детьми в деревне  издавал газету, которая называлась "Заячья газета".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ster03_backgrou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6"/>
            <a:ext cx="9146851" cy="68558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282" y="357166"/>
            <a:ext cx="42862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 время Второй мировой войны Соколов-Микитов работает  специальным корреспондентом «Известий». Летом 1945 года возвращается в Ленинград.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Последние 20 лет жизни писатель жил в доме на берегу Волги. В этих сказочных местах он создан цикл рассказов о родной природе. </a:t>
            </a:r>
          </a:p>
          <a:p>
            <a:r>
              <a:rPr lang="ru-RU" sz="2800" dirty="0" smtClean="0"/>
              <a:t>     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764704"/>
            <a:ext cx="2666576" cy="378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3_backgrou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6849" cy="68558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4357694"/>
            <a:ext cx="80724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400" dirty="0">
                <a:solidFill>
                  <a:srgbClr val="002060"/>
                </a:solidFill>
              </a:rPr>
              <a:t>В последние годы жизни у писателя пропало зрение, но он не сдался - наговаривал свои произведения на </a:t>
            </a:r>
            <a:r>
              <a:rPr lang="ru-RU" sz="2400" dirty="0" smtClean="0">
                <a:solidFill>
                  <a:srgbClr val="002060"/>
                </a:solidFill>
              </a:rPr>
              <a:t>диктофон.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14290"/>
            <a:ext cx="5786478" cy="4258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ter03_backgrou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6"/>
            <a:ext cx="9146849" cy="68558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785794"/>
            <a:ext cx="1839148" cy="280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5850" y="957626"/>
            <a:ext cx="2088232" cy="26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214290"/>
            <a:ext cx="917481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Выставка книг произведений Соколова-Микитова.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1571060" cy="252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340768"/>
            <a:ext cx="1895218" cy="270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0349" y="3789040"/>
            <a:ext cx="195923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67" y="0"/>
            <a:ext cx="90334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928794" y="928670"/>
            <a:ext cx="5448928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/>
              <a:t>        </a:t>
            </a:r>
            <a:r>
              <a:rPr lang="ru-RU" sz="4000" b="1" dirty="0" smtClean="0"/>
              <a:t>Иван </a:t>
            </a:r>
          </a:p>
          <a:p>
            <a:r>
              <a:rPr lang="ru-RU" sz="4000" b="1" dirty="0" smtClean="0"/>
              <a:t>Соколов-Микитов </a:t>
            </a:r>
            <a:endParaRPr lang="en-US" sz="4000" b="1" dirty="0" smtClean="0"/>
          </a:p>
          <a:p>
            <a:r>
              <a:rPr lang="ru-RU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4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Листопадничек</a:t>
            </a:r>
            <a:r>
              <a:rPr lang="ru-RU" sz="5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13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3263379"/>
            <a:ext cx="952500" cy="140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6f633bd1898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25153" y="-1125154"/>
            <a:ext cx="6858002" cy="910830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1" y="476229"/>
            <a:ext cx="4464875" cy="59531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ter11_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1"/>
            <a:ext cx="9144000" cy="684943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71736" y="214290"/>
            <a:ext cx="319831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i="1" dirty="0"/>
              <a:t>Словарная работа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000108"/>
            <a:ext cx="8572560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u="sng" dirty="0">
                <a:solidFill>
                  <a:srgbClr val="0070C0"/>
                </a:solidFill>
              </a:rPr>
              <a:t>долговязый</a:t>
            </a:r>
            <a:r>
              <a:rPr lang="ru-RU" sz="3200" u="sng" dirty="0"/>
              <a:t> </a:t>
            </a:r>
            <a:r>
              <a:rPr lang="ru-RU" sz="3200" dirty="0"/>
              <a:t> (очень высокий, худой и нескладный</a:t>
            </a:r>
            <a:r>
              <a:rPr lang="ru-RU" sz="3200" dirty="0" smtClean="0"/>
              <a:t>)</a:t>
            </a:r>
          </a:p>
          <a:p>
            <a:r>
              <a:rPr lang="ru-RU" sz="3200" b="1" u="sng" dirty="0" smtClean="0">
                <a:solidFill>
                  <a:srgbClr val="0070C0"/>
                </a:solidFill>
              </a:rPr>
              <a:t>плотина</a:t>
            </a:r>
            <a:r>
              <a:rPr lang="ru-RU" sz="3200" dirty="0" smtClean="0"/>
              <a:t> </a:t>
            </a:r>
            <a:r>
              <a:rPr lang="ru-RU" sz="3200" dirty="0"/>
              <a:t>(перегородка на реке для поднятия уровня воды</a:t>
            </a:r>
            <a:r>
              <a:rPr lang="ru-RU" sz="3200" dirty="0" smtClean="0"/>
              <a:t>)</a:t>
            </a:r>
          </a:p>
          <a:p>
            <a:r>
              <a:rPr lang="ru-RU" sz="3200" b="1" u="sng" dirty="0" smtClean="0">
                <a:solidFill>
                  <a:srgbClr val="0070C0"/>
                </a:solidFill>
              </a:rPr>
              <a:t>запрудили</a:t>
            </a:r>
            <a:r>
              <a:rPr lang="ru-RU" sz="3200" dirty="0" smtClean="0"/>
              <a:t> </a:t>
            </a:r>
            <a:r>
              <a:rPr lang="ru-RU" sz="3200" dirty="0"/>
              <a:t>(перегородили  </a:t>
            </a:r>
            <a:r>
              <a:rPr lang="ru-RU" sz="3200" u="sng" dirty="0">
                <a:hlinkClick r:id="rId4"/>
              </a:rPr>
              <a:t>реку</a:t>
            </a:r>
            <a:r>
              <a:rPr lang="ru-RU" sz="3200" dirty="0"/>
              <a:t> </a:t>
            </a:r>
            <a:r>
              <a:rPr lang="ru-RU" sz="3200" dirty="0" smtClean="0"/>
              <a:t>плотиной)</a:t>
            </a:r>
          </a:p>
          <a:p>
            <a:r>
              <a:rPr lang="ru-RU" sz="3200" b="1" u="sng" dirty="0" smtClean="0">
                <a:solidFill>
                  <a:srgbClr val="0070C0"/>
                </a:solidFill>
              </a:rPr>
              <a:t>настлано</a:t>
            </a:r>
            <a:r>
              <a:rPr lang="ru-RU" sz="3200" dirty="0" smtClean="0"/>
              <a:t> </a:t>
            </a:r>
            <a:r>
              <a:rPr lang="ru-RU" sz="3200" dirty="0"/>
              <a:t>(настелено</a:t>
            </a:r>
            <a:r>
              <a:rPr lang="ru-RU" sz="3200" dirty="0" smtClean="0"/>
              <a:t>)</a:t>
            </a:r>
          </a:p>
          <a:p>
            <a:r>
              <a:rPr lang="ru-RU" sz="3200" b="1" u="sng" dirty="0" smtClean="0">
                <a:solidFill>
                  <a:srgbClr val="0070C0"/>
                </a:solidFill>
              </a:rPr>
              <a:t>хатка</a:t>
            </a:r>
            <a:r>
              <a:rPr lang="ru-RU" sz="3200" dirty="0" smtClean="0"/>
              <a:t> </a:t>
            </a:r>
            <a:r>
              <a:rPr lang="ru-RU" sz="3200" dirty="0"/>
              <a:t>(название небольшого дома на Украине</a:t>
            </a:r>
            <a:r>
              <a:rPr lang="ru-RU" sz="3200" dirty="0" smtClean="0"/>
              <a:t>)</a:t>
            </a:r>
          </a:p>
          <a:p>
            <a:r>
              <a:rPr lang="ru-RU" sz="3200" b="1" u="sng" dirty="0" smtClean="0">
                <a:solidFill>
                  <a:srgbClr val="0070C0"/>
                </a:solidFill>
              </a:rPr>
              <a:t>зябнуть</a:t>
            </a:r>
            <a:r>
              <a:rPr lang="ru-RU" sz="3200" u="sng" dirty="0" smtClean="0"/>
              <a:t> </a:t>
            </a:r>
            <a:r>
              <a:rPr lang="ru-RU" sz="3200" dirty="0"/>
              <a:t>(испытывать чувство холода</a:t>
            </a:r>
            <a:r>
              <a:rPr lang="ru-RU" sz="3200" dirty="0" smtClean="0"/>
              <a:t>)</a:t>
            </a:r>
          </a:p>
          <a:p>
            <a:r>
              <a:rPr lang="ru-RU" sz="3200" b="1" u="sng" dirty="0" smtClean="0">
                <a:solidFill>
                  <a:srgbClr val="0070C0"/>
                </a:solidFill>
              </a:rPr>
              <a:t>робеть</a:t>
            </a:r>
            <a:r>
              <a:rPr lang="ru-RU" sz="3200" u="sng" dirty="0" smtClean="0"/>
              <a:t> </a:t>
            </a:r>
            <a:r>
              <a:rPr lang="ru-RU" sz="3200" dirty="0"/>
              <a:t>(</a:t>
            </a:r>
            <a:r>
              <a:rPr lang="ru-RU" sz="3200" dirty="0" err="1"/>
              <a:t>пугаться,стесняться,бояться</a:t>
            </a:r>
            <a:r>
              <a:rPr lang="ru-RU" sz="3200" dirty="0" smtClean="0"/>
              <a:t>)</a:t>
            </a:r>
          </a:p>
          <a:p>
            <a:r>
              <a:rPr lang="ru-RU" sz="3200" b="1" u="sng" dirty="0" smtClean="0">
                <a:solidFill>
                  <a:srgbClr val="0070C0"/>
                </a:solidFill>
              </a:rPr>
              <a:t>ходко </a:t>
            </a:r>
            <a:r>
              <a:rPr lang="ru-RU" sz="3200" u="sng" dirty="0" smtClean="0"/>
              <a:t> </a:t>
            </a:r>
            <a:r>
              <a:rPr lang="ru-RU" sz="3200" u="sng" dirty="0"/>
              <a:t>работают</a:t>
            </a:r>
            <a:r>
              <a:rPr lang="ru-RU" sz="3200" dirty="0"/>
              <a:t> (</a:t>
            </a:r>
            <a:r>
              <a:rPr lang="ru-RU" sz="3200" dirty="0" err="1"/>
              <a:t>работают</a:t>
            </a:r>
            <a:r>
              <a:rPr lang="ru-RU" sz="3200" dirty="0"/>
              <a:t> быстро)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бобер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4459801" cy="285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выд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2852936"/>
            <a:ext cx="410862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331</Words>
  <Application>Microsoft Office PowerPoint</Application>
  <PresentationFormat>Экран (4:3)</PresentationFormat>
  <Paragraphs>46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Иван  Сергеевич   Соколов-Микитов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_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Соколов-Микитов </dc:title>
  <dc:creator>Silencer</dc:creator>
  <cp:lastModifiedBy>Silencer</cp:lastModifiedBy>
  <cp:revision>76</cp:revision>
  <dcterms:created xsi:type="dcterms:W3CDTF">2011-10-30T15:03:29Z</dcterms:created>
  <dcterms:modified xsi:type="dcterms:W3CDTF">2014-02-03T17:58:09Z</dcterms:modified>
</cp:coreProperties>
</file>