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6" r:id="rId5"/>
    <p:sldId id="287" r:id="rId6"/>
    <p:sldId id="292" r:id="rId7"/>
    <p:sldId id="297" r:id="rId8"/>
    <p:sldId id="299" r:id="rId9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0" autoAdjust="0"/>
    <p:restoredTop sz="94660"/>
  </p:normalViewPr>
  <p:slideViewPr>
    <p:cSldViewPr>
      <p:cViewPr varScale="1">
        <p:scale>
          <a:sx n="52" d="100"/>
          <a:sy n="52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DCC9-15F2-4064-8BD1-7A6C79789813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E49F-F7B2-4855-9192-C943C2C2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CCC5-0FDC-4227-9A7E-08AEB7E724D3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CE3A-EDD2-42C7-A674-36B64948D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4E11-DD4E-4B50-B2A8-3B3003DE9ADA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6548-94BC-41CE-98B0-5153CE831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6E65-0BCB-427F-A650-486834C27170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88EA-0D00-446D-AAAC-B218B4C4D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4199-B911-4AD2-9296-9426D08F3A72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7495-DA13-427F-913E-4F71F18D4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2E36-C3B6-438E-AF5E-62E327FFE20E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5A96-09CC-404C-9B55-2CF02418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0CA9-8D2C-47A7-B320-BC7565491469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D10C-6FD7-4ADA-8635-A5CB91AB1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628-CA99-443A-AD27-D3B24DCE4EE9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09E2-1EFE-4FE9-9A42-25B926C6C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CF85-142C-446B-AE41-5D6ADDB0E597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A992-FD7C-430E-829B-643AF315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8EE0-7C09-42BA-A615-09F7A8984535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346A-E218-4271-ACCD-0F282E12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9045-E57A-4AE9-884E-4ABE1C506F3B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A1BA-5CFB-4BB1-9AD9-391CA29F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7FC79B-F3B0-4073-9D38-ED6B58903F17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B8760-E258-4B08-A058-ACC514991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2400" cy="136842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; ‘’C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КОРОГОВОРКИ В МНЕМОТАБЛИЦАХ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’’.</a:t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Составила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Гаджиагаева Эльмира Махмудовна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воспитатель ГБДОУ д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/c 10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Приморского района СПб.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357563"/>
            <a:ext cx="6400800" cy="4464050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-  несложный, ритмичный, часто шуточный текст, построенный на сочетании звуков, которые затрудняют быстрое произнесение слов, например: «на дворе трава, на траве дрова». Скороговорки созданы народом для забавы детям, и надо заметить, это очень полезная забава. Используя скороговорки для развития речи, можно добиться больших успехов в исправлении неправильного произношения звуков.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любят скороговорки, поэтому, развивая речь ребенка, их надо применять как можно чаще. Скороговорки можно произносить в разных темпах: медленном, умеренном и очень быстром. Чтобы речь развивалась, надо следить за четкостью произношения каждого звука. Больше внимания уделяется,  тем скороговоркам, в которых есть звуки, вызывающие затруднения произношения у ребенка.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819400" cy="56356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Calibri" pitchFamily="34" charset="0"/>
              </a:rPr>
              <a:t> ЗВУКИ  Р-РЬ</a:t>
            </a:r>
            <a:endParaRPr lang="ru-RU" sz="3200" smtClean="0"/>
          </a:p>
        </p:txBody>
      </p:sp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Ехал Грека через реку,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видит Грека - в реке рак.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Сунул Грека руку в реку,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 за руку Греку - цап!</a:t>
            </a:r>
          </a:p>
          <a:p>
            <a:pPr eaLnBrk="1" hangingPunct="1"/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333375"/>
            <a:ext cx="5749925" cy="5975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Звук р</a:t>
            </a:r>
          </a:p>
        </p:txBody>
      </p:sp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484313"/>
            <a:ext cx="3008312" cy="46910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дворе - трава, 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траве - дрова,- 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дрова, 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дрова, 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дрова... 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руби дрова </a:t>
            </a:r>
            <a:endParaRPr lang="ru-RU" sz="200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траве у двора!!</a:t>
            </a:r>
            <a:endParaRPr lang="ru-RU" sz="200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333375"/>
            <a:ext cx="6119812" cy="59039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601913" cy="4191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Звуки Р РЬ</a:t>
            </a:r>
          </a:p>
        </p:txBody>
      </p:sp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Орел на горе,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перо на орле,</a:t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Гора под орлом,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орел под пером.</a:t>
            </a: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260350"/>
            <a:ext cx="6311900" cy="53292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2808288" cy="5651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Звуки Л-ЛЬ</a:t>
            </a:r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елки иголки колки.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елки сидели злые волки.</a:t>
            </a:r>
          </a:p>
          <a:p>
            <a:pPr eaLnBrk="1" hangingPunct="1"/>
            <a:endParaRPr lang="ru-RU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88913"/>
            <a:ext cx="5940425" cy="60483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098675" cy="708025"/>
          </a:xfrm>
        </p:spPr>
        <p:txBody>
          <a:bodyPr/>
          <a:lstStyle/>
          <a:p>
            <a:pPr eaLnBrk="1" hangingPunct="1"/>
            <a:r>
              <a:rPr lang="ru-RU" sz="3200" smtClean="0"/>
              <a:t>Звуки С-Ш</a:t>
            </a:r>
          </a:p>
        </p:txBody>
      </p:sp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459038" cy="469106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Маша шила для мартышки</a:t>
            </a:r>
            <a:b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Шубу, шапку и штанишки.</a:t>
            </a: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476250"/>
            <a:ext cx="6156325" cy="5616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459038" cy="4921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Звук Ч -Ш</a:t>
            </a:r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674938" cy="469106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Чайничек с крышечкой.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Крышечка с шишечкой.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Шишечка с дырочкой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дырочки пар идет.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 идет из дырочки-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дырочка в шишечке.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Шишечка на крышечке.</a:t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Крышечка на чайничке</a:t>
            </a: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333375"/>
            <a:ext cx="6156325" cy="59039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159385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Ж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Жаба в лужице сидела,</a:t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Жадно на жука глядела.</a:t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Жук жужжал, жужжал, жужжал……</a:t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ужин к ней попал.</a:t>
            </a: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609600"/>
            <a:ext cx="6443662" cy="52673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НА ТЕМУ; ‘’CКОРОГОВОРКИ В МНЕМОТАБЛИЦАХ’’. Составила; Гаджиагаева Эльмира Махмудовна, воспитатель ГБДОУ д/c 10 Приморского района СПб.</vt:lpstr>
      <vt:lpstr> ЗВУКИ  Р-РЬ</vt:lpstr>
      <vt:lpstr>Звук р</vt:lpstr>
      <vt:lpstr>Звуки Р РЬ</vt:lpstr>
      <vt:lpstr>Звуки Л-ЛЬ</vt:lpstr>
      <vt:lpstr>Звуки С-Ш</vt:lpstr>
      <vt:lpstr>Звук Ч -Ш</vt:lpstr>
      <vt:lpstr>Звук Ж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xXx</cp:lastModifiedBy>
  <cp:revision>49</cp:revision>
  <dcterms:created xsi:type="dcterms:W3CDTF">2013-11-14T14:41:10Z</dcterms:created>
  <dcterms:modified xsi:type="dcterms:W3CDTF">2014-09-06T07:55:02Z</dcterms:modified>
</cp:coreProperties>
</file>