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64" r:id="rId6"/>
    <p:sldId id="265" r:id="rId7"/>
    <p:sldId id="258" r:id="rId8"/>
    <p:sldId id="259" r:id="rId9"/>
    <p:sldId id="260" r:id="rId10"/>
    <p:sldId id="274" r:id="rId11"/>
    <p:sldId id="280" r:id="rId12"/>
    <p:sldId id="286" r:id="rId13"/>
    <p:sldId id="285" r:id="rId14"/>
    <p:sldId id="283" r:id="rId15"/>
    <p:sldId id="279" r:id="rId16"/>
    <p:sldId id="281" r:id="rId17"/>
    <p:sldId id="266" r:id="rId18"/>
    <p:sldId id="273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122-smile.edusite.ru/images/p120_nik_sla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3134162" cy="4669902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785786" y="5214938"/>
            <a:ext cx="78581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Иванович Сладков 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(1920—1996)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livelib.ru/boocover/1000500891/l/2909/N._Sladkov__Zagadochnyj_z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786058"/>
            <a:ext cx="2301433" cy="3427493"/>
          </a:xfrm>
          <a:prstGeom prst="rect">
            <a:avLst/>
          </a:prstGeom>
          <a:noFill/>
        </p:spPr>
      </p:pic>
      <p:pic>
        <p:nvPicPr>
          <p:cNvPr id="27652" name="Picture 4" descr="http://img11.nnm.me/a/a/c/1/2/97b5c7d7a50c9e5046b058f1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3324225" cy="4762500"/>
          </a:xfrm>
          <a:prstGeom prst="rect">
            <a:avLst/>
          </a:prstGeom>
          <a:noFill/>
        </p:spPr>
      </p:pic>
      <p:pic>
        <p:nvPicPr>
          <p:cNvPr id="4" name="Picture 2" descr="http://runcib.ru/uploads/posts/2011-09/1317152190_871325716a7342f76fd547a453a136e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720" y="2786058"/>
            <a:ext cx="2381250" cy="3438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livelib.ru/boocover/1000500879/l/47ee/N._Sladkov__Za_perom_sinej_ptits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9212" y="1028684"/>
            <a:ext cx="3398408" cy="4757770"/>
          </a:xfrm>
          <a:prstGeom prst="rect">
            <a:avLst/>
          </a:prstGeom>
          <a:noFill/>
        </p:spPr>
      </p:pic>
      <p:pic>
        <p:nvPicPr>
          <p:cNvPr id="3" name="Picture 4" descr="http://j.livelib.ru/boocover/1000034480/l/2ceb/Nikolaj_Sladkov__Serebryanyj_hvost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14876" y="429539"/>
            <a:ext cx="3786214" cy="478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Николай Сладков. Лесные тайнички: Рассказы и сказк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7" y="2928934"/>
            <a:ext cx="2372724" cy="3643338"/>
          </a:xfrm>
          <a:prstGeom prst="rect">
            <a:avLst/>
          </a:prstGeom>
          <a:noFill/>
        </p:spPr>
      </p:pic>
      <p:pic>
        <p:nvPicPr>
          <p:cNvPr id="4" name="Picture 2" descr="http://libes.ru/img/94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7922"/>
            <a:ext cx="2433637" cy="3238680"/>
          </a:xfrm>
          <a:prstGeom prst="rect">
            <a:avLst/>
          </a:prstGeom>
          <a:noFill/>
        </p:spPr>
      </p:pic>
      <p:pic>
        <p:nvPicPr>
          <p:cNvPr id="32770" name="Picture 2" descr="http://nemaloknig.ru/picimg/73/738/7387/73871/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000372"/>
            <a:ext cx="2441823" cy="3500462"/>
          </a:xfrm>
          <a:prstGeom prst="rect">
            <a:avLst/>
          </a:prstGeom>
          <a:noFill/>
        </p:spPr>
      </p:pic>
      <p:pic>
        <p:nvPicPr>
          <p:cNvPr id="5" name="Picture 12" descr="http://i.livelib.ru/boocover/1000611617/l/da49/N._I._Sladkov__Azbuka_le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3646"/>
            <a:ext cx="2257967" cy="3185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ookle.ru/cover/23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2238826" cy="3390222"/>
          </a:xfrm>
          <a:prstGeom prst="rect">
            <a:avLst/>
          </a:prstGeom>
          <a:noFill/>
        </p:spPr>
      </p:pic>
      <p:pic>
        <p:nvPicPr>
          <p:cNvPr id="31748" name="Picture 4" descr="http://i.livelib.ru/boocover/1000275377/l/b05d/N._Sladkov__Svist_dikih_kry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428999"/>
            <a:ext cx="2286016" cy="3234713"/>
          </a:xfrm>
          <a:prstGeom prst="rect">
            <a:avLst/>
          </a:prstGeom>
          <a:noFill/>
        </p:spPr>
      </p:pic>
      <p:pic>
        <p:nvPicPr>
          <p:cNvPr id="31750" name="Picture 6" descr="http://www.publibrary.ru/readers/read/images-read/Sladkov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2292831" cy="3143272"/>
          </a:xfrm>
          <a:prstGeom prst="rect">
            <a:avLst/>
          </a:prstGeom>
          <a:noFill/>
        </p:spPr>
      </p:pic>
      <p:pic>
        <p:nvPicPr>
          <p:cNvPr id="31752" name="Picture 8" descr="http://i.livelib.ru/boocover/1000500885/l/e230/N._Sladkov__Zemlya_solnechnogo_ogn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2235845" cy="3022542"/>
          </a:xfrm>
          <a:prstGeom prst="rect">
            <a:avLst/>
          </a:prstGeom>
          <a:noFill/>
        </p:spPr>
      </p:pic>
      <p:pic>
        <p:nvPicPr>
          <p:cNvPr id="31754" name="Picture 10" descr="http://i.livelib.ru/boocover/1000523974/l/c52e/N._Sladkov__Sorochi_tarator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429000"/>
            <a:ext cx="2318365" cy="3071834"/>
          </a:xfrm>
          <a:prstGeom prst="rect">
            <a:avLst/>
          </a:prstGeom>
          <a:noFill/>
        </p:spPr>
      </p:pic>
      <p:pic>
        <p:nvPicPr>
          <p:cNvPr id="31756" name="Picture 12" descr="http://i.livelib.ru/boocover/1000500890/l/dfdc/N._Sladkov__V_tund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5294" y="357166"/>
            <a:ext cx="238126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.livelib.ru/boocover/1000500880/l/5f82/N._Sladkov__Idu_ya_po_le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2214578" cy="3188994"/>
          </a:xfrm>
          <a:prstGeom prst="rect">
            <a:avLst/>
          </a:prstGeom>
          <a:noFill/>
        </p:spPr>
      </p:pic>
      <p:pic>
        <p:nvPicPr>
          <p:cNvPr id="1030" name="Picture 6" descr="http://img1.labirint.ru/books/243321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90036"/>
            <a:ext cx="2071702" cy="3091318"/>
          </a:xfrm>
          <a:prstGeom prst="rect">
            <a:avLst/>
          </a:prstGeom>
          <a:noFill/>
        </p:spPr>
      </p:pic>
      <p:pic>
        <p:nvPicPr>
          <p:cNvPr id="1032" name="Picture 8" descr="http://i.livelib.ru/boocover/1000500893/l/a001/N._Sladkov__V_pesk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278017" cy="3021470"/>
          </a:xfrm>
          <a:prstGeom prst="rect">
            <a:avLst/>
          </a:prstGeom>
          <a:noFill/>
        </p:spPr>
      </p:pic>
      <p:pic>
        <p:nvPicPr>
          <p:cNvPr id="1038" name="Picture 14" descr="http://www.book-illustration.ru/images/stories/my_images/books/charushin_n/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00108"/>
            <a:ext cx="2724139" cy="3624131"/>
          </a:xfrm>
          <a:prstGeom prst="rect">
            <a:avLst/>
          </a:prstGeom>
          <a:noFill/>
        </p:spPr>
      </p:pic>
      <p:pic>
        <p:nvPicPr>
          <p:cNvPr id="1040" name="Picture 16" descr="http://cv01.twirpx.net/0558/05587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00438"/>
            <a:ext cx="2214578" cy="317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357166"/>
            <a:ext cx="8786874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В одной из своих книг Николай Сладков написал: «Давно и пристально мы всматриваемся в природу. Не пора ли заглянуть в себя? Какими нас видят настороженные глаза птиц и зверей, глаза полей и лесов? Кто мы – властелины Земли? Чего мы хотим? И что мы творим?»</a:t>
            </a:r>
            <a:endParaRPr lang="ru-RU" b="1" dirty="0"/>
          </a:p>
        </p:txBody>
      </p:sp>
      <p:pic>
        <p:nvPicPr>
          <p:cNvPr id="2052" name="Picture 4" descr="http://ok.ya1.ru/uploads/posts/2010-04/1270314780_bea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43380"/>
            <a:ext cx="3715844" cy="2483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http://www.wiki.vladimir.i-edu.ru/images/1/17/13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52"/>
            <a:ext cx="2143140" cy="3104730"/>
          </a:xfrm>
          <a:prstGeom prst="rect">
            <a:avLst/>
          </a:prstGeom>
          <a:noFill/>
        </p:spPr>
      </p:pic>
      <p:pic>
        <p:nvPicPr>
          <p:cNvPr id="30740" name="Picture 20" descr="http://sevelina.ru/images/uploads/album/17667/%D0%BB%D0%B8%D1%81%D0%B5%D0%BD%D0%BE%D0%BA3-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946530"/>
            <a:ext cx="4214842" cy="3161132"/>
          </a:xfrm>
          <a:prstGeom prst="rect">
            <a:avLst/>
          </a:prstGeom>
          <a:noFill/>
        </p:spPr>
      </p:pic>
      <p:pic>
        <p:nvPicPr>
          <p:cNvPr id="30742" name="Picture 22" descr="http://img01.chitalnya.ru/upload/768/3105816212482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2339595" cy="3119459"/>
          </a:xfrm>
          <a:prstGeom prst="rect">
            <a:avLst/>
          </a:prstGeom>
          <a:noFill/>
        </p:spPr>
      </p:pic>
      <p:pic>
        <p:nvPicPr>
          <p:cNvPr id="30726" name="Picture 6" descr="http://www.zastavki.com/pictures/640x480/2012/Animals_Beasts_Small_trot_on_branch_020775_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3429024" cy="2571768"/>
          </a:xfrm>
          <a:prstGeom prst="rect">
            <a:avLst/>
          </a:prstGeom>
          <a:noFill/>
        </p:spPr>
      </p:pic>
      <p:pic>
        <p:nvPicPr>
          <p:cNvPr id="30736" name="Picture 16" descr="http://astropro.ru/img/g5g5kq3u2/gdlj65cu1y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32" y="4000504"/>
            <a:ext cx="3333730" cy="250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001156" cy="4500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Удивительную Зелёную страну населяют удивительные жители: в перьях, в шерсти, в чешуе! И удивительные там происходят события. Встречи там всегда неожиданны, голоса звучат неслыханные. Загадки там — на каждом шагу, а отгадки к ним вы можете найти в книгах Николая Сладкова.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img1.liveinternet.ru/images/attach/c/5/85/245/85245925_photos_of_hedgehogs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786190"/>
            <a:ext cx="378367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Медиаресурсы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46237"/>
            <a:ext cx="857256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http://ppt4web.ru/literatura/nikolajj-ivanovich-sladkov.html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ped-kopilka.ru/semeinaja-biblioteka/raskazy-nikolaja-sladkova-dlja-shkolnikov.html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ecoportal.su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newsdj.ru</a:t>
            </a:r>
            <a:endParaRPr lang="ru-RU" dirty="0" smtClean="0"/>
          </a:p>
          <a:p>
            <a:r>
              <a:rPr lang="en-US" dirty="0" smtClean="0"/>
              <a:t>http://www.artfotki.ru</a:t>
            </a:r>
            <a:endParaRPr lang="ru-RU" dirty="0" smtClean="0"/>
          </a:p>
          <a:p>
            <a:r>
              <a:rPr lang="en-US" dirty="0" smtClean="0"/>
              <a:t>http://fotosbornik.ru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Автор презентации:</a:t>
            </a:r>
          </a:p>
          <a:p>
            <a:pPr algn="ctr">
              <a:buNone/>
            </a:pPr>
            <a:r>
              <a:rPr lang="ru-RU" dirty="0" smtClean="0"/>
              <a:t>учитель МБОУ средняя общеобразовательная школа №101 </a:t>
            </a:r>
          </a:p>
          <a:p>
            <a:pPr algn="ctr">
              <a:buNone/>
            </a:pPr>
            <a:r>
              <a:rPr lang="ru-RU" dirty="0" smtClean="0"/>
              <a:t>с углубленным изучением отдельных предметов</a:t>
            </a:r>
          </a:p>
          <a:p>
            <a:pPr algn="ctr">
              <a:buNone/>
            </a:pPr>
            <a:r>
              <a:rPr lang="ru-RU" dirty="0" smtClean="0"/>
              <a:t> Гринберг Ирина Георгиевна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85728"/>
            <a:ext cx="8715436" cy="5886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</a:t>
            </a:r>
            <a:r>
              <a:rPr lang="ru-RU" sz="4000" b="1" dirty="0" smtClean="0"/>
              <a:t>Николай Сладков – писатель одной темы – темы природы, но в каждой книге эта тема предстаёт в каком-то особенном ракурсе. </a:t>
            </a:r>
          </a:p>
          <a:p>
            <a:pPr>
              <a:buNone/>
            </a:pPr>
            <a:r>
              <a:rPr lang="ru-RU" sz="4000" b="1" dirty="0" smtClean="0"/>
              <a:t>                                            (Н.Неуймина)</a:t>
            </a:r>
            <a:endParaRPr lang="ru-RU" sz="4000" b="1" dirty="0"/>
          </a:p>
        </p:txBody>
      </p:sp>
      <p:pic>
        <p:nvPicPr>
          <p:cNvPr id="5122" name="Picture 2" descr="http://zamolxismd.org/m/torrentsmd.me/torrents_img/1158845_d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4452926" cy="333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642918"/>
            <a:ext cx="8715436" cy="5529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«Природа – это увлекательнейшая книга. Только начни её читать, не оторвёшься».</a:t>
            </a:r>
          </a:p>
          <a:p>
            <a:pPr>
              <a:buNone/>
            </a:pPr>
            <a:r>
              <a:rPr lang="ru-RU" sz="4400" b="1" dirty="0" smtClean="0"/>
              <a:t>                                         (Н.Сладков)</a:t>
            </a:r>
            <a:endParaRPr lang="ru-RU" sz="4400" b="1" dirty="0"/>
          </a:p>
        </p:txBody>
      </p:sp>
      <p:pic>
        <p:nvPicPr>
          <p:cNvPr id="4100" name="Picture 4" descr="http://img1.liveinternet.ru/images/attach/c/6/93/154/93154871_102712_0914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4929222" cy="370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285728"/>
            <a:ext cx="8429684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 «Чтобы беречь землю, природу, надо её любить, чтобы полюбить – надо узнать. Узнав – невозможно не полюбить».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«Я пишу о природе, потому что я её очень люблю: за красоту, за загадки, за мудрость её и разнообразие».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85720" y="428624"/>
            <a:ext cx="8501122" cy="60007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Замечательный русский писатель Николай Иванович Сладков (1920-1996) всё своё творчество посвятил природе. </a:t>
            </a:r>
          </a:p>
          <a:p>
            <a:pPr>
              <a:buNone/>
            </a:pPr>
            <a:r>
              <a:rPr lang="ru-RU" b="1" dirty="0" smtClean="0"/>
              <a:t>        С детства он любил и интересовался природой, много путешествовал. Н. Сладков отовсюду привозил записные книжки, которые стали источником сюжетов его рассказов. </a:t>
            </a:r>
          </a:p>
          <a:p>
            <a:pPr>
              <a:buNone/>
            </a:pPr>
            <a:r>
              <a:rPr lang="ru-RU" b="1" dirty="0" smtClean="0"/>
              <a:t>         Фотографии, сделанные во время путешествий, он использовал в своих книгах.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42852"/>
            <a:ext cx="9001156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  В них он говорил, как прекрасна и неповторима жизнь природы, о её загадках, о бесконечном разнообразии окружающего нас мира. </a:t>
            </a:r>
          </a:p>
          <a:p>
            <a:pPr>
              <a:buNone/>
            </a:pPr>
            <a:r>
              <a:rPr lang="ru-RU" b="1" dirty="0" smtClean="0"/>
              <a:t>         Всего за свою насыщенную приключениями жизнь Николай Иванович </a:t>
            </a:r>
          </a:p>
          <a:p>
            <a:pPr>
              <a:buNone/>
            </a:pPr>
            <a:r>
              <a:rPr lang="ru-RU" b="1" dirty="0" smtClean="0"/>
              <a:t>   написал более 60 книг.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218" name="Picture 2" descr="http://www.failopomoika.com/forums/monthly_03_2008/user667/post9650_img1_1_9a6abe6ef877261ace5208c0542e0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36156"/>
            <a:ext cx="4190987" cy="3143241"/>
          </a:xfrm>
          <a:prstGeom prst="rect">
            <a:avLst/>
          </a:prstGeom>
          <a:noFill/>
        </p:spPr>
      </p:pic>
      <p:pic>
        <p:nvPicPr>
          <p:cNvPr id="9220" name="Picture 4" descr="http://allphoto.in.ua/photo/26/es2267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v01.twirpx.net/0840/084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214710" cy="4889293"/>
          </a:xfrm>
          <a:prstGeom prst="rect">
            <a:avLst/>
          </a:prstGeom>
          <a:noFill/>
        </p:spPr>
      </p:pic>
      <p:pic>
        <p:nvPicPr>
          <p:cNvPr id="15364" name="Picture 4" descr="http://img1.labirint.ru/books/31192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214710" cy="496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livelib.ru/boocover/1000318224/l/261f/Nikolaj_Sladkov__Lesnye_skazki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0034" y="1142984"/>
            <a:ext cx="3480979" cy="4786346"/>
          </a:xfrm>
          <a:prstGeom prst="rect">
            <a:avLst/>
          </a:prstGeom>
          <a:noFill/>
        </p:spPr>
      </p:pic>
      <p:pic>
        <p:nvPicPr>
          <p:cNvPr id="14342" name="Picture 6" descr="Сладков Н. И. Лесной календарь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143504" y="714356"/>
            <a:ext cx="3353710" cy="471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detbook.ru/wp-content/uploads/2009/07/Sladkov0002-420x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18"/>
            <a:ext cx="3643310" cy="5210175"/>
          </a:xfrm>
          <a:prstGeom prst="rect">
            <a:avLst/>
          </a:prstGeom>
          <a:noFill/>
        </p:spPr>
      </p:pic>
      <p:pic>
        <p:nvPicPr>
          <p:cNvPr id="4" name="Picture 4" descr="http://lib.aldebaran.ru/author/sladkov_nikolai/sladkov_nikolai_lesnye_skazki/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9"/>
            <a:ext cx="3477902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50">
      <a:dk1>
        <a:sysClr val="windowText" lastClr="000000"/>
      </a:dk1>
      <a:lt1>
        <a:srgbClr val="002060"/>
      </a:lt1>
      <a:dk2>
        <a:srgbClr val="00B050"/>
      </a:dk2>
      <a:lt2>
        <a:srgbClr val="00206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315</TotalTime>
  <Words>209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Николай Иванович Сладков  (1920—1996)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Медиаресурсы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X64</cp:lastModifiedBy>
  <cp:revision>39</cp:revision>
  <dcterms:created xsi:type="dcterms:W3CDTF">2013-11-09T09:06:03Z</dcterms:created>
  <dcterms:modified xsi:type="dcterms:W3CDTF">2014-02-02T13:44:59Z</dcterms:modified>
</cp:coreProperties>
</file>