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0" r:id="rId4"/>
    <p:sldId id="262" r:id="rId5"/>
    <p:sldId id="264" r:id="rId6"/>
    <p:sldId id="269" r:id="rId7"/>
    <p:sldId id="272" r:id="rId8"/>
    <p:sldId id="273" r:id="rId9"/>
    <p:sldId id="270" r:id="rId10"/>
    <p:sldId id="275" r:id="rId11"/>
    <p:sldId id="277" r:id="rId12"/>
    <p:sldId id="279" r:id="rId13"/>
    <p:sldId id="2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9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4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59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46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897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754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83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2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0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3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5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4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8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1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300F-5E74-40ED-9BD4-6ECB4D58B38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3F0F7C-5E77-4898-838D-3158D0A4F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44559" y="-474722"/>
            <a:ext cx="9144000" cy="2387600"/>
          </a:xfrm>
        </p:spPr>
        <p:txBody>
          <a:bodyPr/>
          <a:lstStyle/>
          <a:p>
            <a:r>
              <a:rPr lang="ru-RU" dirty="0" err="1" smtClean="0"/>
              <a:t>А.С.Пушкин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1030" name="Picture 6" descr="http://im6-tub-ru.yandex.net/i?id=193870595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58" y="1363956"/>
            <a:ext cx="5064483" cy="37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56137" y="5604833"/>
            <a:ext cx="4610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Презентация по литературному чтению</a:t>
            </a:r>
            <a:r>
              <a:rPr lang="en-US" sz="2000" dirty="0" smtClean="0"/>
              <a:t>,</a:t>
            </a:r>
            <a:r>
              <a:rPr lang="ru-RU" sz="2000" dirty="0" smtClean="0"/>
              <a:t> посвященная дню памяти поэта.     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03809" y="5189334"/>
            <a:ext cx="481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solidFill>
                  <a:schemeClr val="accent1"/>
                </a:solidFill>
              </a:rPr>
              <a:t>1799-1837</a:t>
            </a:r>
            <a:endParaRPr lang="ru-RU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5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ксана\Desktop\0_6f56c_439c6a2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372" y="2261645"/>
            <a:ext cx="6120680" cy="431508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164948" y="193864"/>
            <a:ext cx="94330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После смерти Марии Алексеевны (27 июня 1818 года),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бабушки Пушкина, няня проживает у Пушкиных в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Петербурге, на лето вместе с ними переезжая в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Михайловское. Пушкин называл ее "мамушкой", относился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к ней с теплотой и заботливостью.</a:t>
            </a:r>
            <a:endParaRPr lang="ru-RU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оксана\Desktop\90d2505387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80" y="465932"/>
            <a:ext cx="4897985" cy="54726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5493" y="1343684"/>
            <a:ext cx="50098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Пушкин </a:t>
            </a:r>
            <a:endParaRPr lang="ru-RU" sz="2400" dirty="0"/>
          </a:p>
          <a:p>
            <a:pPr algn="ctr"/>
            <a:r>
              <a:rPr lang="ru-RU" sz="2400" dirty="0"/>
              <a:t>особенно </a:t>
            </a:r>
            <a:r>
              <a:rPr lang="ru-RU" sz="2400" dirty="0" smtClean="0"/>
              <a:t>сблизился </a:t>
            </a:r>
            <a:endParaRPr lang="ru-RU" sz="2400" dirty="0"/>
          </a:p>
          <a:p>
            <a:pPr algn="ctr"/>
            <a:r>
              <a:rPr lang="ru-RU" sz="2400" dirty="0"/>
              <a:t>с </a:t>
            </a:r>
            <a:r>
              <a:rPr lang="ru-RU" sz="2400" dirty="0" smtClean="0"/>
              <a:t>няней во время ссылки , </a:t>
            </a:r>
            <a:r>
              <a:rPr lang="ru-RU" sz="2400" dirty="0"/>
              <a:t>с</a:t>
            </a:r>
            <a:br>
              <a:rPr lang="ru-RU" sz="2400" dirty="0"/>
            </a:br>
            <a:r>
              <a:rPr lang="ru-RU" sz="2400" dirty="0"/>
              <a:t>удовольствием </a:t>
            </a:r>
          </a:p>
          <a:p>
            <a:pPr algn="ctr"/>
            <a:r>
              <a:rPr lang="ru-RU" sz="2400" dirty="0"/>
              <a:t>слушал ее сказки, </a:t>
            </a:r>
          </a:p>
          <a:p>
            <a:pPr algn="ctr"/>
            <a:r>
              <a:rPr lang="ru-RU" sz="2400" dirty="0"/>
              <a:t>записывал с ее слов </a:t>
            </a:r>
          </a:p>
          <a:p>
            <a:pPr algn="ctr"/>
            <a:r>
              <a:rPr lang="ru-RU" sz="2400" dirty="0"/>
              <a:t>народные песни. </a:t>
            </a:r>
            <a:br>
              <a:rPr lang="ru-RU" sz="2400" dirty="0"/>
            </a:br>
            <a:r>
              <a:rPr lang="ru-RU" sz="2400" dirty="0"/>
              <a:t>Сюжеты и мотивы </a:t>
            </a:r>
          </a:p>
          <a:p>
            <a:pPr algn="ctr"/>
            <a:r>
              <a:rPr lang="ru-RU" sz="2400" dirty="0"/>
              <a:t>услышанного он</a:t>
            </a:r>
          </a:p>
          <a:p>
            <a:pPr algn="ctr"/>
            <a:r>
              <a:rPr lang="ru-RU" sz="2400" dirty="0"/>
              <a:t>использовал в </a:t>
            </a:r>
          </a:p>
          <a:p>
            <a:pPr algn="ctr"/>
            <a:r>
              <a:rPr lang="ru-RU" sz="2400" dirty="0"/>
              <a:t>творчестве.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20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Смерть поэта.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42" y="1478008"/>
            <a:ext cx="6393168" cy="5379992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Дуэль с Дантесом состоялась 27 января на 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Чёрной речке.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 был ранен: пуля перебила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шейку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бедра и проникла в живот. Для того времени ранение было смертельным.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смертью Пушкин, приводя в порядок свои дела, обменивался записками с Императором 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Николаем I.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Поэт просил прощения за нарушение царского запрета на дуэли:</a:t>
            </a:r>
          </a:p>
          <a:p>
            <a:r>
              <a:rPr lang="ru-RU" dirty="0"/>
              <a:t>…жду царского слова, чтобы умереть спокойно…</a:t>
            </a:r>
          </a:p>
          <a:p>
            <a:r>
              <a:rPr lang="ru-RU" dirty="0">
                <a:solidFill>
                  <a:schemeClr val="tx1"/>
                </a:solidFill>
              </a:rPr>
              <a:t>Государь:</a:t>
            </a:r>
          </a:p>
          <a:p>
            <a:r>
              <a:rPr lang="ru-RU" dirty="0"/>
              <a:t>Если Бог не велит нам уже свидеться на здешнем свете, посылаю тебе моё прощение и мой последний совет умереть христианином. О жене и детях не беспокойся, я беру их на свои руки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http://upload.wikimedia.org/wikipedia/commons/thumb/2/2e/Pushkin%27s_duel_with_d%27Anthes%2C_atrist_A._Naumov_1884.jpg/220px-Pushkin%27s_duel_with_d%27Anthes%2C_atrist_A._Naumov_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297" y="1363729"/>
            <a:ext cx="4367790" cy="41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6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Произведения Пушкина.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953" y="1418769"/>
            <a:ext cx="5156796" cy="46157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Поэм 14,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Романов </a:t>
            </a:r>
            <a:r>
              <a:rPr lang="ru-RU" sz="2800" dirty="0"/>
              <a:t>в стихах 1,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драматические </a:t>
            </a:r>
            <a:r>
              <a:rPr lang="ru-RU" sz="2800" dirty="0"/>
              <a:t>произведения 6,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проза </a:t>
            </a:r>
            <a:r>
              <a:rPr lang="ru-RU" sz="2800" dirty="0"/>
              <a:t>15,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сказки 7</a:t>
            </a:r>
            <a:r>
              <a:rPr lang="ru-RU" sz="2800" dirty="0"/>
              <a:t>,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стихов 783</a:t>
            </a:r>
            <a:endParaRPr lang="ru-RU" sz="2800" dirty="0"/>
          </a:p>
        </p:txBody>
      </p:sp>
      <p:pic>
        <p:nvPicPr>
          <p:cNvPr id="9218" name="Picture 2" descr="http://im7-tub-ru.yandex.net/i?id=368357508-0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06" y="120096"/>
            <a:ext cx="2170113" cy="28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1-tub-ru.yandex.net/i?id=212525705-3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957" y="3000777"/>
            <a:ext cx="2022475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2-tub-ru.yandex.net/i?id=132067950-34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86" y="3255335"/>
            <a:ext cx="2216435" cy="349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2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ксана\Desktop\pushkin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814" y="468313"/>
            <a:ext cx="4238625" cy="5524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40016" y="1988841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Александр Сергеевич Пушкин родился 6 июня 1799 года в Москве.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708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ксана\Desktop\m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052737"/>
            <a:ext cx="3932932" cy="4409651"/>
          </a:xfrm>
          <a:prstGeom prst="rect">
            <a:avLst/>
          </a:prstGeom>
          <a:noFill/>
        </p:spPr>
      </p:pic>
      <p:pic>
        <p:nvPicPr>
          <p:cNvPr id="9219" name="Picture 3" descr="C:\Users\оксана\Desktop\от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1124744"/>
            <a:ext cx="3384376" cy="4249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19536" y="54868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Родители А.С.Пушкина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096" y="56612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Сергей Львович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83632" y="56612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Надежда Осиповна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87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ксана\Desktop\2239d4110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811" y="200952"/>
            <a:ext cx="3672408" cy="48965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1320" y="56454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Василий Львович, дядя поэта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18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ксана\Desktop\bro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548680"/>
            <a:ext cx="3384376" cy="4377126"/>
          </a:xfrm>
          <a:prstGeom prst="rect">
            <a:avLst/>
          </a:prstGeom>
          <a:noFill/>
        </p:spPr>
      </p:pic>
      <p:pic>
        <p:nvPicPr>
          <p:cNvPr id="11267" name="Picture 3" descr="C:\Users\оксана\Desktop\si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7968" y="1124744"/>
            <a:ext cx="4286250" cy="4914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7568" y="530120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Лев, брат поэта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84032" y="6206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Ольга, сестра поэта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56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ксана\Desktop\zakhar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0794" y="1626679"/>
            <a:ext cx="5144764" cy="34276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54119" y="33439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Захарово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896" y="980729"/>
            <a:ext cx="47733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детстве летние месяцы Пушкин проводил в селе Захарово, имении своей бабушки по материнской линии Марии Алексеевны </a:t>
            </a:r>
            <a:r>
              <a:rPr lang="ru-RU" sz="2000" dirty="0" smtClean="0"/>
              <a:t>Ганнибал. Вот </a:t>
            </a:r>
            <a:r>
              <a:rPr lang="en-US" sz="2000" dirty="0" smtClean="0"/>
              <a:t>,</a:t>
            </a:r>
            <a:r>
              <a:rPr lang="ru-RU" sz="2000" dirty="0" smtClean="0"/>
              <a:t> что говорила бабушка о своем внуке: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«</a:t>
            </a:r>
            <a:r>
              <a:rPr lang="ru-RU" sz="2000" b="1" i="1" dirty="0" smtClean="0"/>
              <a:t>Не знаю, что выйдет из моего старшего внука. Мальчик умён и охотник до книжек, а учится плохо, редко когда урок свой сдаст порядком; то его не расшевелишь, не прогонишь играть с детьми, то вдруг так развернётся и расходится, что ничем его не уймёшь: из одной крайности в другую бросается, нет у него середины».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883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101" y="300507"/>
            <a:ext cx="8596668" cy="1320800"/>
          </a:xfrm>
        </p:spPr>
        <p:txBody>
          <a:bodyPr/>
          <a:lstStyle/>
          <a:p>
            <a:r>
              <a:rPr lang="ru-RU" b="1" dirty="0" smtClean="0"/>
              <a:t>Домашнее воспитание.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53006"/>
            <a:ext cx="8596668" cy="3880773"/>
          </a:xfrm>
        </p:spPr>
        <p:txBody>
          <a:bodyPr/>
          <a:lstStyle/>
          <a:p>
            <a:r>
              <a:rPr lang="ru-RU" dirty="0"/>
              <a:t>Мать Надежда Осиповна сыном занималась мало, с раннего детства мальчик был отдан на попечение няни Арины Родионовны и дядьки Никиты Козлова. Получил обычное для того времени воспитание, превосходно знал французский язык и даже писал стихи на нем. Первые поэтические опыты </a:t>
            </a:r>
            <a:r>
              <a:rPr lang="ru-RU" b="1" dirty="0"/>
              <a:t>Пушкина</a:t>
            </a:r>
            <a:r>
              <a:rPr lang="ru-RU" dirty="0"/>
              <a:t> не сохранились.</a:t>
            </a:r>
          </a:p>
        </p:txBody>
      </p:sp>
      <p:pic>
        <p:nvPicPr>
          <p:cNvPr id="6146" name="Picture 2" descr="http://www.uchasneg.ru/famous/ar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36" y="2651843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old.vp.donetsk.ua/Image/8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41" y="2737567"/>
            <a:ext cx="38100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0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92" y="26826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Няня Арина Родионовна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3" name="Picture 3" descr="C:\Users\оксана\Desktop\73d50d231a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56" y="1144899"/>
            <a:ext cx="4152627" cy="55368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8822" y="958662"/>
            <a:ext cx="52674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Няня Пушкина, Арина Родионовна Яковлева, родилась в  деревне </a:t>
            </a:r>
            <a:r>
              <a:rPr lang="ru-RU" sz="2400" dirty="0" err="1"/>
              <a:t>Лампово</a:t>
            </a:r>
            <a:r>
              <a:rPr lang="ru-RU" sz="2400" dirty="0"/>
              <a:t>  Петербургской губернии. Мать ее, Лукерья Кириллова, и отец, Родион Яковлев, были крепостными, имели </a:t>
            </a:r>
            <a:br>
              <a:rPr lang="ru-RU" sz="2400" dirty="0"/>
            </a:br>
            <a:r>
              <a:rPr lang="ru-RU" sz="2400" dirty="0"/>
              <a:t>семерых детей. Арина было ее домашнее имя, а подлинное - Ирина или </a:t>
            </a:r>
            <a:r>
              <a:rPr lang="ru-RU" sz="2400" dirty="0" err="1"/>
              <a:t>Иринья</a:t>
            </a:r>
            <a:r>
              <a:rPr lang="ru-RU" sz="2400" dirty="0"/>
              <a:t>. Как крепостная крестьянка няня фамилии не имела. В документах ( метрические церковные книги и т.д.) она названа по отцу -Родионовой, а в быту -Родионовной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9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4575" y="303711"/>
            <a:ext cx="61887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Юность </a:t>
            </a:r>
            <a:r>
              <a:rPr lang="ru-RU" sz="2400" b="1" dirty="0"/>
              <a:t>Пушкина </a:t>
            </a:r>
          </a:p>
          <a:p>
            <a:r>
              <a:rPr lang="ru-RU" sz="2400" b="1" dirty="0"/>
              <a:t> (1811-1817)прошла в Царскосельском лицее, куда Александр был определён по решению отца и дяди</a:t>
            </a:r>
            <a:r>
              <a:rPr lang="ru-RU" sz="2400" b="1" dirty="0" smtClean="0"/>
              <a:t>.</a:t>
            </a:r>
            <a:r>
              <a:rPr lang="ru-RU" sz="2400" b="1" dirty="0" smtClean="0"/>
              <a:t> В лицее впервые был открыт и высоко оценён поэтический талант Пушкина.</a:t>
            </a:r>
          </a:p>
          <a:p>
            <a:endParaRPr lang="ru-RU" sz="2400" b="1" dirty="0"/>
          </a:p>
          <a:p>
            <a:r>
              <a:rPr lang="ru-RU" sz="2400" b="1" dirty="0"/>
              <a:t>	</a:t>
            </a:r>
            <a:endParaRPr lang="ru-RU" sz="2400" b="1" dirty="0"/>
          </a:p>
        </p:txBody>
      </p:sp>
      <p:pic>
        <p:nvPicPr>
          <p:cNvPr id="13315" name="Picture 3" descr="C:\Users\оксана\Desktop\0_41dad_79b739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169" y="2868905"/>
            <a:ext cx="5056257" cy="3731518"/>
          </a:xfrm>
          <a:prstGeom prst="rect">
            <a:avLst/>
          </a:prstGeom>
          <a:noFill/>
        </p:spPr>
      </p:pic>
      <p:pic>
        <p:nvPicPr>
          <p:cNvPr id="13314" name="Picture 2" descr="C:\Users\оксана\Desktop\58838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45" y="1107929"/>
            <a:ext cx="3240360" cy="43774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51527" y="77619"/>
            <a:ext cx="339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Лицей.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340</Words>
  <Application>Microsoft Office PowerPoint</Application>
  <PresentationFormat>Широкоэкранный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Trebuchet MS</vt:lpstr>
      <vt:lpstr>Wingdings</vt:lpstr>
      <vt:lpstr>Wingdings 3</vt:lpstr>
      <vt:lpstr>Грань</vt:lpstr>
      <vt:lpstr>А.С.Пушкин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воспитание.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Смерть поэта.</vt:lpstr>
      <vt:lpstr>Произведения Пушкина.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А.С.Пушкин</dc:title>
  <dc:creator>Qwerty</dc:creator>
  <cp:lastModifiedBy>Qwerty</cp:lastModifiedBy>
  <cp:revision>8</cp:revision>
  <dcterms:created xsi:type="dcterms:W3CDTF">2014-02-02T19:10:00Z</dcterms:created>
  <dcterms:modified xsi:type="dcterms:W3CDTF">2014-02-02T20:32:19Z</dcterms:modified>
</cp:coreProperties>
</file>