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7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8" r:id="rId23"/>
    <p:sldId id="277" r:id="rId24"/>
    <p:sldId id="275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49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20" cy="456839"/>
          </a:xfrm>
          <a:prstGeom prst="rect">
            <a:avLst/>
          </a:prstGeom>
          <a:noFill/>
          <a:ln>
            <a:noFill/>
          </a:ln>
        </p:spPr>
        <p:txBody>
          <a:bodyPr vert="horz" wrap="square" lIns="78840" tIns="39600" rIns="78840" bIns="396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6120" cy="456839"/>
          </a:xfrm>
          <a:prstGeom prst="rect">
            <a:avLst/>
          </a:prstGeom>
          <a:noFill/>
          <a:ln>
            <a:noFill/>
          </a:ln>
        </p:spPr>
        <p:txBody>
          <a:bodyPr vert="horz" wrap="square" lIns="78840" tIns="39600" rIns="78840" bIns="396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6120" cy="456839"/>
          </a:xfrm>
          <a:prstGeom prst="rect">
            <a:avLst/>
          </a:prstGeom>
          <a:noFill/>
          <a:ln>
            <a:noFill/>
          </a:ln>
        </p:spPr>
        <p:txBody>
          <a:bodyPr vert="horz" wrap="square" lIns="78840" tIns="39600" rIns="78840" bIns="396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6120" cy="456839"/>
          </a:xfrm>
          <a:prstGeom prst="rect">
            <a:avLst/>
          </a:prstGeom>
          <a:noFill/>
          <a:ln>
            <a:noFill/>
          </a:ln>
        </p:spPr>
        <p:txBody>
          <a:bodyPr vert="horz" wrap="square" lIns="78840" tIns="39600" rIns="78840" bIns="396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713A7AD-8C6C-49A9-8767-AFB87768CDD2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‹#›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spc="0" baseline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799"/>
            <a:ext cx="4572000" cy="34290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75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spc="0" baseline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111C0B2-1738-4660-8D90-29FB56E2C67B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1pPr>
    <a:lvl2pPr marL="457200" marR="0" lvl="1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2pPr>
    <a:lvl3pPr marL="914400" marR="0" lvl="2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3pPr>
    <a:lvl4pPr marL="1371599" marR="0" lvl="3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4pPr>
    <a:lvl5pPr marL="1828800" marR="0" lvl="4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Microsoft YaHei" pitchFamily="2"/>
        <a:cs typeface="Mangal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 lIns="0" tIns="0" rIns="0" bIns="0"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Дата 2"/>
          <p:cNvSpPr txBox="1"/>
          <p:nvPr/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4FBF261-0E7B-47C9-A7F9-6F34666AAE1F}" type="datetime1">
              <a:rPr lang="ru-RU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27.08.2013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  <p:sp>
        <p:nvSpPr>
          <p:cNvPr id="5" name="Номер слайда 3"/>
          <p:cNvSpPr txBox="1"/>
          <p:nvPr/>
        </p:nvSpPr>
        <p:spPr>
          <a:xfrm>
            <a:off x="388475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3784B9A-D611-49CF-9167-4008F02D258C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10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Дата 2"/>
          <p:cNvSpPr txBox="1"/>
          <p:nvPr/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82F83A4-5FCB-4A59-B35D-B08DB808E55D}" type="datetime1">
              <a:rPr lang="ru-RU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27.08.2013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lIns="0" tIns="0" rIns="0" bIns="0"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Дата 2"/>
          <p:cNvSpPr txBox="1"/>
          <p:nvPr/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7D3EDAA-86FA-4144-A7A3-F5872FB6B7F7}" type="datetime1">
              <a:rPr lang="ru-RU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27.08.2013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lIns="0" tIns="0" rIns="0" bIns="0"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Дата 2"/>
          <p:cNvSpPr txBox="1"/>
          <p:nvPr/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EA295C1-B166-41B0-AF34-CB8B9FE62318}" type="datetime1">
              <a:rPr lang="ru-RU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27.08.2013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lIns="0" tIns="0" rIns="0" bIns="0"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Дата 2"/>
          <p:cNvSpPr txBox="1"/>
          <p:nvPr/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15E4D60-F731-4141-8F49-4E4B9BD8959B}" type="datetime1">
              <a:rPr lang="ru-RU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27.08.2013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lIns="0" tIns="0" rIns="0" bIns="0"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Дата 2"/>
          <p:cNvSpPr txBox="1"/>
          <p:nvPr/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6980D63-C0FB-4F0C-836C-DDDEB27D0B67}" type="datetime1">
              <a:rPr lang="ru-RU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27.08.2013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lIns="0" tIns="0" rIns="0" bIns="0"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Дата 2"/>
          <p:cNvSpPr txBox="1"/>
          <p:nvPr/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D676306-328D-4022-B4AF-11EEC3CAE3C5}" type="datetime1">
              <a:rPr lang="ru-RU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27.08.2013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lIns="0" tIns="0" rIns="0" bIns="0"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Дата 2"/>
          <p:cNvSpPr txBox="1"/>
          <p:nvPr/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E9D6012-EEFC-4746-807A-216B5C671D1F}" type="datetime1">
              <a:rPr lang="ru-RU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27.08.2013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lIns="0" tIns="0" rIns="0" bIns="0"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Дата 2"/>
          <p:cNvSpPr txBox="1"/>
          <p:nvPr/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CB0CD1F-555F-46A2-9076-188C4214A055}" type="datetime1">
              <a:rPr lang="ru-RU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27.08.2013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lIns="0" tIns="0" rIns="0" bIns="0"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Дата 2"/>
          <p:cNvSpPr txBox="1"/>
          <p:nvPr/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9236FDA-9493-4CA4-A593-B3BA3F9CB53B}" type="datetime1">
              <a:rPr lang="ru-RU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27.08.2013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lIns="0" tIns="0" rIns="0" bIns="0"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Дата 2"/>
          <p:cNvSpPr txBox="1"/>
          <p:nvPr/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86332B18-526D-4B95-AAC8-49B6EBE4E082}" type="datetime1">
              <a:rPr lang="ru-RU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27.08.2013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lIns="0" tIns="0" rIns="0" bIns="0"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Дата 2"/>
          <p:cNvSpPr txBox="1"/>
          <p:nvPr/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29DD7E6-02DE-4306-A89E-1F22DA8CBC5F}" type="datetime1">
              <a:rPr lang="ru-RU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27.08.2013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lIns="0" tIns="0" rIns="0" bIns="0"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Дата 2"/>
          <p:cNvSpPr txBox="1"/>
          <p:nvPr/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0F0B070-6E76-4571-9F60-3B91973D92A3}" type="datetime1">
              <a:rPr lang="ru-RU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27.08.2013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/>
        <p:txBody>
          <a:bodyPr wrap="none" anchor="ctr"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Дата 2"/>
          <p:cNvSpPr txBox="1"/>
          <p:nvPr/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DE7E080-2813-49D9-857B-B331B2B5D228}" type="datetime1">
              <a:rPr lang="ru-RU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27.08.2013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lIns="0" tIns="0" rIns="0" bIns="0"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Дата 2"/>
          <p:cNvSpPr txBox="1"/>
          <p:nvPr/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F7DB7B7-7EE4-4EAD-A25D-87CDACA3300D}" type="datetime1">
              <a:rPr lang="ru-RU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27.08.2013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Дата 2"/>
          <p:cNvSpPr txBox="1"/>
          <p:nvPr/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CD81E75-9910-49C9-80EE-1EF6DC1B5E11}" type="datetime1">
              <a:rPr lang="ru-RU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27.08.2013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lIns="0" tIns="0" rIns="0" bIns="0"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Дата 2"/>
          <p:cNvSpPr txBox="1"/>
          <p:nvPr/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8D505EE-9D5C-4F49-A280-D6DBA5B53725}" type="datetime1">
              <a:rPr lang="ru-RU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27.08.2013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lIns="0" tIns="0" rIns="0" bIns="0"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Дата 2"/>
          <p:cNvSpPr txBox="1"/>
          <p:nvPr/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3503B1-B0CE-4AFB-B45E-E4F15786179A}" type="datetime1">
              <a:rPr lang="ru-RU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27.08.2013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lIns="0" tIns="0" rIns="0" bIns="0"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Дата 2"/>
          <p:cNvSpPr txBox="1"/>
          <p:nvPr/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F8E3741-794A-44DF-9C91-0E1ADC89EFAC}" type="datetime1">
              <a:rPr lang="ru-RU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27.08.2013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lIns="0" tIns="0" rIns="0" bIns="0"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Дата 2"/>
          <p:cNvSpPr txBox="1"/>
          <p:nvPr/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F8F93D2-80D6-4228-851D-67C16CDD308D}" type="datetime1">
              <a:rPr lang="ru-RU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27.08.2013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lIns="0" tIns="0" rIns="0" bIns="0"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75350BBD-6EBD-4C8B-B14F-41C490DF46D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2" name="Дата 2"/>
          <p:cNvSpPr txBox="1"/>
          <p:nvPr/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0F12D95-9E6E-4293-9162-99A48886B3FA}" type="datetime1">
              <a:rPr lang="ru-RU" sz="12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27.08.2013</a:t>
            </a:fld>
            <a:endParaRPr lang="ru-RU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lIns="0" tIns="0" rIns="0" bIns="0"/>
          <a:lstStyle/>
          <a:p>
            <a:pPr marL="216000" indent="-216000" hangingPunct="0"/>
            <a:endParaRPr lang="ru-RU" sz="2000">
              <a:latin typeface="Arial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Pictures/100002010000042900000467B0F60B67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Pictures/100002010000042900000467B0F60B67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Pictures/100002010000042900000467B0F60B67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Pictures/100002010000042900000467B0F60B67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/>
          <p:nvPr/>
        </p:nvSpPr>
        <p:spPr>
          <a:xfrm flipH="1">
            <a:off x="2666880" y="0"/>
            <a:ext cx="6477119" cy="6858000"/>
          </a:xfrm>
          <a:prstGeom prst="rect">
            <a:avLst/>
          </a:prstGeom>
          <a:blipFill>
            <a:blip r:embed="rId2" r:link="rId3" cstate="print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Прямая соединительная линия 8"/>
          <p:cNvSpPr/>
          <p:nvPr/>
        </p:nvSpPr>
        <p:spPr>
          <a:xfrm rot="5400000">
            <a:off x="-762300" y="10286820"/>
            <a:ext cx="6858000" cy="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11520">
            <a:solidFill>
              <a:srgbClr val="F9F9F9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Заголовок 11"/>
          <p:cNvSpPr txBox="1">
            <a:spLocks noGrp="1"/>
          </p:cNvSpPr>
          <p:nvPr>
            <p:ph type="ctrTitle"/>
          </p:nvPr>
        </p:nvSpPr>
        <p:spPr>
          <a:xfrm>
            <a:off x="3366720" y="533520"/>
            <a:ext cx="5105520" cy="2868120"/>
          </a:xfrm>
        </p:spPr>
        <p:txBody>
          <a:bodyPr/>
          <a:lstStyle>
            <a:lvl1pPr algn="r">
              <a:defRPr sz="4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" name="Подзаголовок 24"/>
          <p:cNvSpPr txBox="1">
            <a:spLocks noGrp="1"/>
          </p:cNvSpPr>
          <p:nvPr>
            <p:ph type="subTitle" idx="1"/>
          </p:nvPr>
        </p:nvSpPr>
        <p:spPr>
          <a:xfrm>
            <a:off x="3354480" y="3539880"/>
            <a:ext cx="5114879" cy="1101240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ln>
                  <a:noFill/>
                </a:ln>
                <a:solidFill>
                  <a:srgbClr val="FFFFFF"/>
                </a:solidFill>
                <a:latin typeface="Trebuchet MS" pitchFamily="18"/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6" name="Дата 30"/>
          <p:cNvSpPr txBox="1">
            <a:spLocks noGrp="1"/>
          </p:cNvSpPr>
          <p:nvPr>
            <p:ph type="dt" sz="half" idx="7"/>
          </p:nvPr>
        </p:nvSpPr>
        <p:spPr>
          <a:xfrm>
            <a:off x="5871240" y="6558120"/>
            <a:ext cx="2002319" cy="226800"/>
          </a:xfrm>
        </p:spPr>
        <p:txBody>
          <a:bodyPr/>
          <a:lstStyle>
            <a:lvl1pPr marL="0" marR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u="none" strike="noStrike" spc="0" baseline="0">
                <a:solidFill>
                  <a:srgbClr val="FFFFFF"/>
                </a:solidFill>
                <a:latin typeface="Arial" pitchFamily="18"/>
              </a:defRPr>
            </a:lvl1pPr>
          </a:lstStyle>
          <a:p>
            <a:pPr lvl="0"/>
            <a:fld id="{2960C775-1F63-4936-B783-33DC984546F3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7" name="Нижний колонтитул 17"/>
          <p:cNvSpPr txBox="1">
            <a:spLocks noGrp="1"/>
          </p:cNvSpPr>
          <p:nvPr>
            <p:ph type="ftr" sz="quarter" idx="9"/>
          </p:nvPr>
        </p:nvSpPr>
        <p:spPr>
          <a:xfrm>
            <a:off x="2819520" y="6558120"/>
            <a:ext cx="2927879" cy="2286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омер слайда 28"/>
          <p:cNvSpPr txBox="1">
            <a:spLocks noGrp="1"/>
          </p:cNvSpPr>
          <p:nvPr>
            <p:ph type="sldNum" sz="quarter" idx="8"/>
          </p:nvPr>
        </p:nvSpPr>
        <p:spPr>
          <a:xfrm>
            <a:off x="7880760" y="6556320"/>
            <a:ext cx="588240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478D68EA-4C13-4CFC-BF49-5BFC70001941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67E926-7D3D-4F2C-93C8-DDEFE6CA92C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553080" y="275040"/>
            <a:ext cx="1523880" cy="5851440"/>
          </a:xfrm>
        </p:spPr>
        <p:txBody>
          <a:bodyPr vert="eaVert" anchor="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80"/>
            <a:ext cx="6019919" cy="5851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>
          <a:xfrm>
            <a:off x="4242960" y="6558120"/>
            <a:ext cx="2002319" cy="2268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>
          <a:xfrm>
            <a:off x="457200" y="6556320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>
          <a:xfrm>
            <a:off x="6254640" y="6553080"/>
            <a:ext cx="588240" cy="228600"/>
          </a:xfrm>
        </p:spPr>
        <p:txBody>
          <a:bodyPr/>
          <a:lstStyle>
            <a:lvl1pPr>
              <a:defRPr/>
            </a:lvl1pPr>
          </a:lstStyle>
          <a:p>
            <a:pPr lvl="0"/>
            <a:fld id="{AE7BD891-D743-4D2B-A4F8-EADB42B1A40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/>
          <p:nvPr/>
        </p:nvSpPr>
        <p:spPr>
          <a:xfrm flipH="1">
            <a:off x="2666880" y="0"/>
            <a:ext cx="6477119" cy="6858000"/>
          </a:xfrm>
          <a:prstGeom prst="rect">
            <a:avLst/>
          </a:prstGeom>
          <a:blipFill>
            <a:blip r:embed="rId2" r:link="rId3" cstate="print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Прямая соединительная линия 8"/>
          <p:cNvSpPr/>
          <p:nvPr/>
        </p:nvSpPr>
        <p:spPr>
          <a:xfrm rot="5400000">
            <a:off x="-762300" y="10286820"/>
            <a:ext cx="6858000" cy="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11520">
            <a:solidFill>
              <a:srgbClr val="F9F9F9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Заголовок 11"/>
          <p:cNvSpPr txBox="1">
            <a:spLocks noGrp="1"/>
          </p:cNvSpPr>
          <p:nvPr>
            <p:ph type="ctrTitle"/>
          </p:nvPr>
        </p:nvSpPr>
        <p:spPr>
          <a:xfrm>
            <a:off x="3366720" y="533520"/>
            <a:ext cx="5105520" cy="2868120"/>
          </a:xfrm>
        </p:spPr>
        <p:txBody>
          <a:bodyPr/>
          <a:lstStyle>
            <a:lvl1pPr algn="r">
              <a:defRPr sz="4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" name="Подзаголовок 24"/>
          <p:cNvSpPr txBox="1">
            <a:spLocks noGrp="1"/>
          </p:cNvSpPr>
          <p:nvPr>
            <p:ph type="subTitle" idx="1"/>
          </p:nvPr>
        </p:nvSpPr>
        <p:spPr>
          <a:xfrm>
            <a:off x="3354480" y="3539880"/>
            <a:ext cx="5114879" cy="1101240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ln>
                  <a:noFill/>
                </a:ln>
                <a:solidFill>
                  <a:srgbClr val="FFFFFF"/>
                </a:solidFill>
                <a:latin typeface="Trebuchet MS" pitchFamily="18"/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6" name="Дата 30"/>
          <p:cNvSpPr txBox="1">
            <a:spLocks noGrp="1"/>
          </p:cNvSpPr>
          <p:nvPr>
            <p:ph type="dt" sz="half" idx="7"/>
          </p:nvPr>
        </p:nvSpPr>
        <p:spPr>
          <a:xfrm>
            <a:off x="5871240" y="6558120"/>
            <a:ext cx="2002319" cy="226800"/>
          </a:xfrm>
        </p:spPr>
        <p:txBody>
          <a:bodyPr/>
          <a:lstStyle>
            <a:lvl1pPr marL="0" marR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u="none" strike="noStrike" spc="0" baseline="0">
                <a:solidFill>
                  <a:srgbClr val="FFFFFF"/>
                </a:solidFill>
                <a:latin typeface="Arial" pitchFamily="18"/>
              </a:defRPr>
            </a:lvl1pPr>
          </a:lstStyle>
          <a:p>
            <a:pPr lvl="0"/>
            <a:fld id="{E8794C76-842B-46FB-BB9E-C66014269F9B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7" name="Нижний колонтитул 17"/>
          <p:cNvSpPr txBox="1">
            <a:spLocks noGrp="1"/>
          </p:cNvSpPr>
          <p:nvPr>
            <p:ph type="ftr" sz="quarter" idx="9"/>
          </p:nvPr>
        </p:nvSpPr>
        <p:spPr>
          <a:xfrm>
            <a:off x="2819520" y="6558120"/>
            <a:ext cx="2927879" cy="2286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омер слайда 28"/>
          <p:cNvSpPr txBox="1">
            <a:spLocks noGrp="1"/>
          </p:cNvSpPr>
          <p:nvPr>
            <p:ph type="sldNum" sz="quarter" idx="8"/>
          </p:nvPr>
        </p:nvSpPr>
        <p:spPr>
          <a:xfrm>
            <a:off x="7880760" y="6556320"/>
            <a:ext cx="588240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D1B5F37A-7D87-413C-93C6-932068777A4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title" idx="4294967295"/>
          </p:nvPr>
        </p:nvSpPr>
        <p:spPr>
          <a:xfrm>
            <a:off x="457200" y="1609560"/>
            <a:ext cx="7238880" cy="484632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6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37933B-98AE-42C3-82E2-1613C5AF523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066680" y="2821680"/>
            <a:ext cx="6255360" cy="1362240"/>
          </a:xfrm>
        </p:spPr>
        <p:txBody>
          <a:bodyPr anchor="t"/>
          <a:lstStyle>
            <a:lvl1pPr algn="r">
              <a:defRPr sz="4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1066680" y="1905120"/>
            <a:ext cx="6255360" cy="743400"/>
          </a:xfrm>
        </p:spPr>
        <p:txBody>
          <a:bodyPr anchor="b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>
          <a:xfrm>
            <a:off x="4724280" y="6556680"/>
            <a:ext cx="2002319" cy="2268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>
          <a:xfrm>
            <a:off x="1735199" y="6556680"/>
            <a:ext cx="2895479" cy="2286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>
          <a:xfrm>
            <a:off x="6733799" y="6555240"/>
            <a:ext cx="588240" cy="228600"/>
          </a:xfrm>
        </p:spPr>
        <p:txBody>
          <a:bodyPr/>
          <a:lstStyle>
            <a:lvl1pPr>
              <a:defRPr/>
            </a:lvl1pPr>
          </a:lstStyle>
          <a:p>
            <a:pPr lvl="0"/>
            <a:fld id="{56CD986B-3F5B-46F4-A249-8C7AC4C69CD8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12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3520440" cy="452592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8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type="title" idx="4294967295"/>
          </p:nvPr>
        </p:nvSpPr>
        <p:spPr>
          <a:xfrm>
            <a:off x="4178879" y="1600200"/>
            <a:ext cx="3520440" cy="452592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8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D2362B-1220-434E-A790-300BA73C767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12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5867279"/>
            <a:ext cx="3520440" cy="457200"/>
          </a:xfrm>
          <a:ln w="12600">
            <a:solidFill>
              <a:srgbClr val="B13F9A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sz="1800" b="1">
                <a:solidFill>
                  <a:srgbClr val="B13F9A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3"/>
          </p:nvPr>
        </p:nvSpPr>
        <p:spPr>
          <a:xfrm>
            <a:off x="4178879" y="5867279"/>
            <a:ext cx="3520440" cy="457200"/>
          </a:xfrm>
          <a:ln w="12600">
            <a:solidFill>
              <a:srgbClr val="B13F9A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sz="1800" b="1">
                <a:solidFill>
                  <a:srgbClr val="B13F9A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 txBox="1">
            <a:spLocks noGrp="1"/>
          </p:cNvSpPr>
          <p:nvPr>
            <p:ph type="title" idx="4294967295"/>
          </p:nvPr>
        </p:nvSpPr>
        <p:spPr>
          <a:xfrm>
            <a:off x="457200" y="1711800"/>
            <a:ext cx="3520440" cy="411480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4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type="title" idx="4294967295"/>
          </p:nvPr>
        </p:nvSpPr>
        <p:spPr>
          <a:xfrm>
            <a:off x="4178879" y="1711800"/>
            <a:ext cx="3520440" cy="411480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4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0DB2AA-0484-4E17-A8E3-B816FBC42BE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12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47A94B-7532-41A7-AE10-A1CC325AC42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0DC57B-01D4-4F5E-9034-E6FA3C9E89AB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 lIns="0" rIns="0" anchor="ctr" anchorCtr="1"/>
          <a:lstStyle>
            <a:lvl1pPr algn="ctr" hangingPunct="0">
              <a:buNone/>
              <a:defRPr sz="4400" b="0">
                <a:latin typeface="Arial" pitchFamily="18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buNone/>
              <a:defRPr/>
            </a:lvl1pPr>
          </a:lstStyle>
          <a:p>
            <a:pPr lvl="0"/>
            <a:endParaRPr lang="ru-RU"/>
          </a:p>
        </p:txBody>
      </p:sp>
    </p:spTree>
  </p:cSld>
  <p:clrMapOvr>
    <a:masterClrMapping/>
  </p:clrMapOvr>
  <p:transition>
    <p:split orient="vert"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5897880" cy="11736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2"/>
          </p:nvPr>
        </p:nvSpPr>
        <p:spPr>
          <a:xfrm>
            <a:off x="457200" y="1497240"/>
            <a:ext cx="5897880" cy="602640"/>
          </a:xfrm>
        </p:spPr>
        <p:txBody>
          <a:bodyPr lIns="4572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type="title" idx="4294967295"/>
          </p:nvPr>
        </p:nvSpPr>
        <p:spPr>
          <a:xfrm>
            <a:off x="457200" y="2133720"/>
            <a:ext cx="7238880" cy="4371839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32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6B520E-D15D-4F48-9CC0-0CA24D4F52CA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title" idx="4294967295"/>
          </p:nvPr>
        </p:nvSpPr>
        <p:spPr>
          <a:xfrm>
            <a:off x="457200" y="1609560"/>
            <a:ext cx="7238880" cy="484632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6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AAC829-55A8-4641-9E17-1E06E4F4EC93}" type="slidenum">
              <a:rPr/>
              <a:pPr lvl="0"/>
              <a:t>‹#›</a:t>
            </a:fld>
            <a:endParaRPr lang="ru-RU"/>
          </a:p>
        </p:txBody>
      </p:sp>
      <p:sp>
        <p:nvSpPr>
          <p:cNvPr id="7" name="Содержимое 6"/>
          <p:cNvSpPr txBox="1">
            <a:spLocks noGrp="1"/>
          </p:cNvSpPr>
          <p:nvPr>
            <p:ph type="title" idx="4294967295"/>
          </p:nvPr>
        </p:nvSpPr>
        <p:spPr>
          <a:xfrm>
            <a:off x="457200" y="1604520"/>
            <a:ext cx="8229240" cy="4525920"/>
          </a:xfrm>
        </p:spPr>
        <p:txBody>
          <a:bodyPr lIns="0" rIns="0" anchor="t"/>
          <a:lstStyle>
            <a:lvl1pPr algn="ctr" hangingPunct="0">
              <a:buNone/>
              <a:defRPr sz="4400" b="0">
                <a:latin typeface="Arial" pitchFamily="18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Содержимое 7"/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spcAft>
                <a:spcPts val="1417"/>
              </a:spcAft>
              <a:defRPr>
                <a:ln>
                  <a:noFill/>
                </a:ln>
              </a:defRPr>
            </a:lvl1pPr>
          </a:lstStyle>
          <a:p>
            <a:endParaRPr lang="ru-RU"/>
          </a:p>
        </p:txBody>
      </p:sp>
    </p:spTree>
  </p:cSld>
  <p:clrMapOvr>
    <a:masterClrMapping/>
  </p:clrMapOvr>
  <p:transition>
    <p:split orient="vert"/>
  </p:transition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/>
          <p:nvPr/>
        </p:nvSpPr>
        <p:spPr>
          <a:xfrm rot="360000">
            <a:off x="147262" y="1456310"/>
            <a:ext cx="4319640" cy="4312440"/>
          </a:xfrm>
          <a:prstGeom prst="rect">
            <a:avLst/>
          </a:prstGeom>
          <a:solidFill>
            <a:srgbClr val="FAFAFA"/>
          </a:solidFill>
          <a:ln w="1440">
            <a:solidFill>
              <a:srgbClr val="EAEAEA"/>
            </a:solidFill>
            <a:prstDash val="solid"/>
          </a:ln>
          <a:effectLst>
            <a:outerShdw dist="12600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Прямоугольник 8"/>
          <p:cNvSpPr/>
          <p:nvPr/>
        </p:nvSpPr>
        <p:spPr>
          <a:xfrm rot="180000">
            <a:off x="370912" y="1225001"/>
            <a:ext cx="4319640" cy="4312440"/>
          </a:xfrm>
          <a:prstGeom prst="rect">
            <a:avLst/>
          </a:prstGeom>
          <a:solidFill>
            <a:srgbClr val="FAFAFA"/>
          </a:solidFill>
          <a:ln w="1440">
            <a:solidFill>
              <a:srgbClr val="EAEAEA"/>
            </a:solidFill>
            <a:prstDash val="solid"/>
          </a:ln>
          <a:effectLst>
            <a:outerShdw dist="12600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5389200" y="1143000"/>
            <a:ext cx="3429000" cy="205740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" name="Текст 3"/>
          <p:cNvSpPr txBox="1">
            <a:spLocks noGrp="1"/>
          </p:cNvSpPr>
          <p:nvPr>
            <p:ph type="body" idx="2"/>
          </p:nvPr>
        </p:nvSpPr>
        <p:spPr>
          <a:xfrm>
            <a:off x="5389200" y="3283559"/>
            <a:ext cx="3429000" cy="1920239"/>
          </a:xfrm>
        </p:spPr>
        <p:txBody>
          <a:bodyPr lIns="82440" tIns="0" rIns="0" b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</a:lstStyle>
          <a:p>
            <a:pPr lvl="0"/>
            <a:fld id="{A60E58BD-9004-4555-BA5E-181C3211EBC1}" type="slidenum">
              <a:rPr/>
              <a:pPr lvl="0"/>
              <a:t>‹#›</a:t>
            </a:fld>
            <a:endParaRPr lang="ru-RU"/>
          </a:p>
        </p:txBody>
      </p:sp>
      <p:sp>
        <p:nvSpPr>
          <p:cNvPr id="9" name="Рисунок 9"/>
          <p:cNvSpPr txBox="1">
            <a:spLocks noGrp="1"/>
          </p:cNvSpPr>
          <p:nvPr>
            <p:ph type="title" idx="4294967295"/>
          </p:nvPr>
        </p:nvSpPr>
        <p:spPr>
          <a:xfrm>
            <a:off x="663840" y="1041119"/>
            <a:ext cx="4206240" cy="4206240"/>
          </a:xfrm>
          <a:solidFill>
            <a:srgbClr val="812C70"/>
          </a:solidFill>
          <a:ln w="108000">
            <a:solidFill>
              <a:srgbClr val="FFFFFF"/>
            </a:solidFill>
            <a:prstDash val="solid"/>
            <a:miter/>
          </a:ln>
          <a:effectLst>
            <a:outerShdw dist="3960" dir="5400000" algn="tl">
              <a:srgbClr val="000000">
                <a:alpha val="60000"/>
              </a:srgbClr>
            </a:outerShdw>
          </a:effectLst>
        </p:spPr>
        <p:txBody>
          <a:bodyPr lIns="91440" tIns="45720" rIns="91440" bIns="45720" anchor="t"/>
          <a:lstStyle>
            <a:lvl1pPr>
              <a:spcBef>
                <a:spcPts val="601"/>
              </a:spcBef>
              <a:defRPr sz="3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Вставка рисунка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04B875-03F3-453F-8E2C-68B76BD3100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553080" y="275040"/>
            <a:ext cx="1523880" cy="5851440"/>
          </a:xfrm>
        </p:spPr>
        <p:txBody>
          <a:bodyPr vert="eaVert" anchor="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80"/>
            <a:ext cx="6019919" cy="5851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>
          <a:xfrm>
            <a:off x="4242960" y="6558120"/>
            <a:ext cx="2002319" cy="2268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>
          <a:xfrm>
            <a:off x="457200" y="6556320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>
          <a:xfrm>
            <a:off x="6254640" y="6553080"/>
            <a:ext cx="588240" cy="228600"/>
          </a:xfrm>
        </p:spPr>
        <p:txBody>
          <a:bodyPr/>
          <a:lstStyle>
            <a:lvl1pPr>
              <a:defRPr/>
            </a:lvl1pPr>
          </a:lstStyle>
          <a:p>
            <a:pPr lvl="0"/>
            <a:fld id="{A61D2903-82A7-44DA-A6D2-FE0AFE806248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/>
          <p:nvPr/>
        </p:nvSpPr>
        <p:spPr>
          <a:xfrm flipH="1">
            <a:off x="2666880" y="0"/>
            <a:ext cx="6477119" cy="6858000"/>
          </a:xfrm>
          <a:prstGeom prst="rect">
            <a:avLst/>
          </a:prstGeom>
          <a:blipFill>
            <a:blip r:embed="rId2" r:link="rId3" cstate="print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Прямая соединительная линия 8"/>
          <p:cNvSpPr/>
          <p:nvPr/>
        </p:nvSpPr>
        <p:spPr>
          <a:xfrm rot="5400000">
            <a:off x="-762300" y="10286820"/>
            <a:ext cx="6858000" cy="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11520">
            <a:solidFill>
              <a:srgbClr val="F9F9F9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Заголовок 11"/>
          <p:cNvSpPr txBox="1">
            <a:spLocks noGrp="1"/>
          </p:cNvSpPr>
          <p:nvPr>
            <p:ph type="ctrTitle"/>
          </p:nvPr>
        </p:nvSpPr>
        <p:spPr>
          <a:xfrm>
            <a:off x="3366720" y="533520"/>
            <a:ext cx="5105520" cy="2868120"/>
          </a:xfrm>
        </p:spPr>
        <p:txBody>
          <a:bodyPr/>
          <a:lstStyle>
            <a:lvl1pPr algn="r">
              <a:defRPr sz="4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" name="Подзаголовок 24"/>
          <p:cNvSpPr txBox="1">
            <a:spLocks noGrp="1"/>
          </p:cNvSpPr>
          <p:nvPr>
            <p:ph type="subTitle" idx="1"/>
          </p:nvPr>
        </p:nvSpPr>
        <p:spPr>
          <a:xfrm>
            <a:off x="3354480" y="3539880"/>
            <a:ext cx="5114879" cy="1101240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ln>
                  <a:noFill/>
                </a:ln>
                <a:solidFill>
                  <a:srgbClr val="FFFFFF"/>
                </a:solidFill>
                <a:latin typeface="Trebuchet MS" pitchFamily="18"/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6" name="Дата 30"/>
          <p:cNvSpPr txBox="1">
            <a:spLocks noGrp="1"/>
          </p:cNvSpPr>
          <p:nvPr>
            <p:ph type="dt" sz="half" idx="7"/>
          </p:nvPr>
        </p:nvSpPr>
        <p:spPr>
          <a:xfrm>
            <a:off x="5871240" y="6558120"/>
            <a:ext cx="2002319" cy="226800"/>
          </a:xfrm>
        </p:spPr>
        <p:txBody>
          <a:bodyPr/>
          <a:lstStyle>
            <a:lvl1pPr marL="0" marR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u="none" strike="noStrike" spc="0" baseline="0">
                <a:solidFill>
                  <a:srgbClr val="FFFFFF"/>
                </a:solidFill>
                <a:latin typeface="Arial" pitchFamily="18"/>
              </a:defRPr>
            </a:lvl1pPr>
          </a:lstStyle>
          <a:p>
            <a:pPr lvl="0"/>
            <a:fld id="{05BD8E46-0FE6-4389-8EC1-4FA4D3B4776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7" name="Нижний колонтитул 17"/>
          <p:cNvSpPr txBox="1">
            <a:spLocks noGrp="1"/>
          </p:cNvSpPr>
          <p:nvPr>
            <p:ph type="ftr" sz="quarter" idx="9"/>
          </p:nvPr>
        </p:nvSpPr>
        <p:spPr>
          <a:xfrm>
            <a:off x="2819520" y="6558120"/>
            <a:ext cx="2927879" cy="2286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омер слайда 28"/>
          <p:cNvSpPr txBox="1">
            <a:spLocks noGrp="1"/>
          </p:cNvSpPr>
          <p:nvPr>
            <p:ph type="sldNum" sz="quarter" idx="8"/>
          </p:nvPr>
        </p:nvSpPr>
        <p:spPr>
          <a:xfrm>
            <a:off x="7880760" y="6556320"/>
            <a:ext cx="588240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EC519255-4E65-4A00-8B87-FE1960EDCB58}" type="slidenum">
              <a:rPr/>
              <a:pPr lvl="0"/>
              <a:t>‹#›</a:t>
            </a:fld>
            <a:endParaRPr lang="ru-RU"/>
          </a:p>
        </p:txBody>
      </p:sp>
      <p:sp>
        <p:nvSpPr>
          <p:cNvPr id="9" name="Текст 8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buNone/>
              <a:defRPr/>
            </a:lvl1pPr>
          </a:lstStyle>
          <a:p>
            <a:pPr lvl="0"/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title" idx="4294967295"/>
          </p:nvPr>
        </p:nvSpPr>
        <p:spPr>
          <a:xfrm>
            <a:off x="457200" y="1609560"/>
            <a:ext cx="7238880" cy="484632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6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EBFA5B-D47C-456E-8AE0-AA69BBA1601F}" type="slidenum">
              <a:rPr/>
              <a:pPr lvl="0"/>
              <a:t>‹#›</a:t>
            </a:fld>
            <a:endParaRPr lang="ru-RU"/>
          </a:p>
        </p:txBody>
      </p:sp>
      <p:sp>
        <p:nvSpPr>
          <p:cNvPr id="7" name="Содержимое 6"/>
          <p:cNvSpPr txBox="1">
            <a:spLocks noGrp="1"/>
          </p:cNvSpPr>
          <p:nvPr>
            <p:ph type="title" idx="4294967295"/>
          </p:nvPr>
        </p:nvSpPr>
        <p:spPr>
          <a:xfrm>
            <a:off x="457200" y="1604520"/>
            <a:ext cx="8229240" cy="4525920"/>
          </a:xfrm>
        </p:spPr>
        <p:txBody>
          <a:bodyPr lIns="0" rIns="0" anchor="t"/>
          <a:lstStyle>
            <a:lvl1pPr algn="ctr" hangingPunct="0">
              <a:buNone/>
              <a:defRPr sz="4400" b="0">
                <a:latin typeface="Arial" pitchFamily="18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Содержимое 7"/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spcAft>
                <a:spcPts val="1417"/>
              </a:spcAft>
              <a:defRPr>
                <a:ln>
                  <a:noFill/>
                </a:ln>
              </a:defRPr>
            </a:lvl1pPr>
          </a:lstStyle>
          <a:p>
            <a:endParaRPr lang="ru-RU"/>
          </a:p>
        </p:txBody>
      </p:sp>
    </p:spTree>
  </p:cSld>
  <p:clrMapOvr>
    <a:masterClrMapping/>
  </p:clrMapOvr>
  <p:transition>
    <p:split orient="vert"/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066680" y="2821680"/>
            <a:ext cx="6255360" cy="1362240"/>
          </a:xfrm>
        </p:spPr>
        <p:txBody>
          <a:bodyPr anchor="t"/>
          <a:lstStyle>
            <a:lvl1pPr algn="r">
              <a:defRPr sz="4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1066680" y="1905120"/>
            <a:ext cx="6255360" cy="743400"/>
          </a:xfrm>
        </p:spPr>
        <p:txBody>
          <a:bodyPr anchor="b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>
          <a:xfrm>
            <a:off x="4724280" y="6556680"/>
            <a:ext cx="2002319" cy="2268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>
          <a:xfrm>
            <a:off x="1735199" y="6556680"/>
            <a:ext cx="2895479" cy="2286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>
          <a:xfrm>
            <a:off x="6733799" y="6555240"/>
            <a:ext cx="588240" cy="228600"/>
          </a:xfrm>
        </p:spPr>
        <p:txBody>
          <a:bodyPr/>
          <a:lstStyle>
            <a:lvl1pPr>
              <a:defRPr/>
            </a:lvl1pPr>
          </a:lstStyle>
          <a:p>
            <a:pPr lvl="0"/>
            <a:fld id="{0527A5E7-43D0-4B9A-B8F2-45BE11E4788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12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3520440" cy="452592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8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type="title" idx="4294967295"/>
          </p:nvPr>
        </p:nvSpPr>
        <p:spPr>
          <a:xfrm>
            <a:off x="4178879" y="1600200"/>
            <a:ext cx="3520440" cy="452592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8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D34A27-4E82-427D-AE2A-350E8F42C930}" type="slidenum">
              <a:rPr/>
              <a:pPr lvl="0"/>
              <a:t>‹#›</a:t>
            </a:fld>
            <a:endParaRPr lang="ru-RU"/>
          </a:p>
        </p:txBody>
      </p:sp>
      <p:sp>
        <p:nvSpPr>
          <p:cNvPr id="8" name="Содержимое 7"/>
          <p:cNvSpPr txBox="1">
            <a:spLocks noGrp="1"/>
          </p:cNvSpPr>
          <p:nvPr>
            <p:ph type="title" idx="4294967295"/>
          </p:nvPr>
        </p:nvSpPr>
        <p:spPr>
          <a:xfrm>
            <a:off x="457200" y="1604520"/>
            <a:ext cx="8229240" cy="4525920"/>
          </a:xfrm>
        </p:spPr>
        <p:txBody>
          <a:bodyPr lIns="0" rIns="0" anchor="t"/>
          <a:lstStyle>
            <a:lvl1pPr algn="ctr" hangingPunct="0">
              <a:buNone/>
              <a:defRPr sz="4400" b="0">
                <a:latin typeface="Arial" pitchFamily="18"/>
              </a:defRPr>
            </a:lvl1pPr>
          </a:lstStyle>
          <a:p>
            <a:pPr lvl="0"/>
            <a:endParaRPr lang="ru-RU"/>
          </a:p>
        </p:txBody>
      </p:sp>
      <p:sp>
        <p:nvSpPr>
          <p:cNvPr id="9" name="Содержимое 8"/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spcAft>
                <a:spcPts val="1417"/>
              </a:spcAft>
              <a:defRPr>
                <a:ln>
                  <a:noFill/>
                </a:ln>
              </a:defRPr>
            </a:lvl1pPr>
          </a:lstStyle>
          <a:p>
            <a:endParaRPr lang="ru-RU"/>
          </a:p>
        </p:txBody>
      </p:sp>
    </p:spTree>
  </p:cSld>
  <p:clrMapOvr>
    <a:masterClrMapping/>
  </p:clrMapOvr>
  <p:transition>
    <p:split orient="vert"/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12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5867279"/>
            <a:ext cx="3520440" cy="457200"/>
          </a:xfrm>
          <a:ln w="12600">
            <a:solidFill>
              <a:srgbClr val="B13F9A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sz="1800" b="1">
                <a:solidFill>
                  <a:srgbClr val="B13F9A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3"/>
          </p:nvPr>
        </p:nvSpPr>
        <p:spPr>
          <a:xfrm>
            <a:off x="4178879" y="5867279"/>
            <a:ext cx="3520440" cy="457200"/>
          </a:xfrm>
          <a:ln w="12600">
            <a:solidFill>
              <a:srgbClr val="B13F9A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sz="1800" b="1">
                <a:solidFill>
                  <a:srgbClr val="B13F9A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 txBox="1">
            <a:spLocks noGrp="1"/>
          </p:cNvSpPr>
          <p:nvPr>
            <p:ph type="title" idx="4294967295"/>
          </p:nvPr>
        </p:nvSpPr>
        <p:spPr>
          <a:xfrm>
            <a:off x="457200" y="1711800"/>
            <a:ext cx="3520440" cy="411480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4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type="title" idx="4294967295"/>
          </p:nvPr>
        </p:nvSpPr>
        <p:spPr>
          <a:xfrm>
            <a:off x="4178879" y="1711800"/>
            <a:ext cx="3520440" cy="411480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4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EE1118-7CF1-45D5-BD90-5DC6FD685DC1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12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F4C1B2-902E-4B2E-9FCE-8AF478D00D4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D41B57-C6E5-49C0-9CB0-5D7A3EED454F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 lIns="0" rIns="0" anchor="ctr" anchorCtr="1"/>
          <a:lstStyle>
            <a:lvl1pPr algn="ctr" hangingPunct="0">
              <a:buNone/>
              <a:defRPr sz="4400" b="0">
                <a:latin typeface="Arial" pitchFamily="18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buNone/>
              <a:defRPr/>
            </a:lvl1pPr>
          </a:lstStyle>
          <a:p>
            <a:pPr lvl="0"/>
            <a:endParaRPr lang="ru-RU"/>
          </a:p>
        </p:txBody>
      </p:sp>
    </p:spTree>
  </p:cSld>
  <p:clrMapOvr>
    <a:masterClrMapping/>
  </p:clrMapOvr>
  <p:transition>
    <p:split orient="vert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066680" y="2821680"/>
            <a:ext cx="6255360" cy="1362240"/>
          </a:xfrm>
        </p:spPr>
        <p:txBody>
          <a:bodyPr anchor="t"/>
          <a:lstStyle>
            <a:lvl1pPr algn="r">
              <a:defRPr sz="4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1066680" y="1905120"/>
            <a:ext cx="6255360" cy="743400"/>
          </a:xfrm>
        </p:spPr>
        <p:txBody>
          <a:bodyPr anchor="b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>
          <a:xfrm>
            <a:off x="4724280" y="6556680"/>
            <a:ext cx="2002319" cy="2268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>
          <a:xfrm>
            <a:off x="1735199" y="6556680"/>
            <a:ext cx="2895479" cy="2286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>
          <a:xfrm>
            <a:off x="6733799" y="6555240"/>
            <a:ext cx="588240" cy="228600"/>
          </a:xfrm>
        </p:spPr>
        <p:txBody>
          <a:bodyPr/>
          <a:lstStyle>
            <a:lvl1pPr>
              <a:defRPr/>
            </a:lvl1pPr>
          </a:lstStyle>
          <a:p>
            <a:pPr lvl="0"/>
            <a:fld id="{ED49D02D-7781-4879-862B-DEFF36C1A332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5897880" cy="11736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2"/>
          </p:nvPr>
        </p:nvSpPr>
        <p:spPr>
          <a:xfrm>
            <a:off x="457200" y="1497240"/>
            <a:ext cx="5897880" cy="602640"/>
          </a:xfrm>
        </p:spPr>
        <p:txBody>
          <a:bodyPr lIns="4572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type="title" idx="4294967295"/>
          </p:nvPr>
        </p:nvSpPr>
        <p:spPr>
          <a:xfrm>
            <a:off x="457200" y="2133720"/>
            <a:ext cx="7238880" cy="4371839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32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F14966-D5B8-4C82-9FEF-DC81BF4515AA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/>
          <p:nvPr/>
        </p:nvSpPr>
        <p:spPr>
          <a:xfrm rot="360000">
            <a:off x="147262" y="1456310"/>
            <a:ext cx="4319640" cy="4312440"/>
          </a:xfrm>
          <a:prstGeom prst="rect">
            <a:avLst/>
          </a:prstGeom>
          <a:solidFill>
            <a:srgbClr val="FAFAFA"/>
          </a:solidFill>
          <a:ln w="1440">
            <a:solidFill>
              <a:srgbClr val="EAEAEA"/>
            </a:solidFill>
            <a:prstDash val="solid"/>
          </a:ln>
          <a:effectLst>
            <a:outerShdw dist="12600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Прямоугольник 8"/>
          <p:cNvSpPr/>
          <p:nvPr/>
        </p:nvSpPr>
        <p:spPr>
          <a:xfrm rot="180000">
            <a:off x="370912" y="1225001"/>
            <a:ext cx="4319640" cy="4312440"/>
          </a:xfrm>
          <a:prstGeom prst="rect">
            <a:avLst/>
          </a:prstGeom>
          <a:solidFill>
            <a:srgbClr val="FAFAFA"/>
          </a:solidFill>
          <a:ln w="1440">
            <a:solidFill>
              <a:srgbClr val="EAEAEA"/>
            </a:solidFill>
            <a:prstDash val="solid"/>
          </a:ln>
          <a:effectLst>
            <a:outerShdw dist="12600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5389200" y="1143000"/>
            <a:ext cx="3429000" cy="205740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" name="Текст 3"/>
          <p:cNvSpPr txBox="1">
            <a:spLocks noGrp="1"/>
          </p:cNvSpPr>
          <p:nvPr>
            <p:ph type="body" idx="2"/>
          </p:nvPr>
        </p:nvSpPr>
        <p:spPr>
          <a:xfrm>
            <a:off x="5389200" y="3283559"/>
            <a:ext cx="3429000" cy="1920239"/>
          </a:xfrm>
        </p:spPr>
        <p:txBody>
          <a:bodyPr lIns="82440" tIns="0" rIns="0" b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</a:lstStyle>
          <a:p>
            <a:pPr lvl="0"/>
            <a:fld id="{B4AB8065-E3F7-452F-B586-1C0DA9B774CF}" type="slidenum">
              <a:rPr/>
              <a:pPr lvl="0"/>
              <a:t>‹#›</a:t>
            </a:fld>
            <a:endParaRPr lang="ru-RU"/>
          </a:p>
        </p:txBody>
      </p:sp>
      <p:sp>
        <p:nvSpPr>
          <p:cNvPr id="9" name="Рисунок 9"/>
          <p:cNvSpPr txBox="1">
            <a:spLocks noGrp="1"/>
          </p:cNvSpPr>
          <p:nvPr>
            <p:ph type="title" idx="4294967295"/>
          </p:nvPr>
        </p:nvSpPr>
        <p:spPr>
          <a:xfrm>
            <a:off x="663840" y="1041119"/>
            <a:ext cx="4206240" cy="4206240"/>
          </a:xfrm>
          <a:solidFill>
            <a:srgbClr val="812C70"/>
          </a:solidFill>
          <a:ln w="108000">
            <a:solidFill>
              <a:srgbClr val="FFFFFF"/>
            </a:solidFill>
            <a:prstDash val="solid"/>
            <a:miter/>
          </a:ln>
          <a:effectLst>
            <a:outerShdw dist="3960" dir="5400000" algn="tl">
              <a:srgbClr val="000000">
                <a:alpha val="60000"/>
              </a:srgbClr>
            </a:outerShdw>
          </a:effectLst>
        </p:spPr>
        <p:txBody>
          <a:bodyPr lIns="91440" tIns="45720" rIns="91440" bIns="45720" anchor="t"/>
          <a:lstStyle>
            <a:lvl1pPr>
              <a:spcBef>
                <a:spcPts val="601"/>
              </a:spcBef>
              <a:defRPr sz="3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Вставка рисунка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DB28C8-DF78-48DA-B1B5-A354D9C8B0A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553080" y="275040"/>
            <a:ext cx="1523880" cy="5851440"/>
          </a:xfrm>
        </p:spPr>
        <p:txBody>
          <a:bodyPr vert="eaVert" anchor="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80"/>
            <a:ext cx="6019919" cy="5851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>
          <a:xfrm>
            <a:off x="4242960" y="6558120"/>
            <a:ext cx="2002319" cy="2268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>
          <a:xfrm>
            <a:off x="457200" y="6556320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>
          <a:xfrm>
            <a:off x="6254640" y="6553080"/>
            <a:ext cx="588240" cy="228600"/>
          </a:xfrm>
        </p:spPr>
        <p:txBody>
          <a:bodyPr/>
          <a:lstStyle>
            <a:lvl1pPr>
              <a:defRPr/>
            </a:lvl1pPr>
          </a:lstStyle>
          <a:p>
            <a:pPr lvl="0"/>
            <a:fld id="{9CED4BC0-CD7A-4FF5-A610-A047E6B6E95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_5f_2c_5f_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19240" y="227160"/>
            <a:ext cx="7477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263520" y="1598760"/>
            <a:ext cx="3616200" cy="4497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type="title" idx="4294967295"/>
          </p:nvPr>
        </p:nvSpPr>
        <p:spPr>
          <a:xfrm>
            <a:off x="4032359" y="1598760"/>
            <a:ext cx="3618000" cy="449748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6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5" name="Rectangle 5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6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6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23E4F7-5492-40E9-814D-2B44CD16EE7A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19240" y="227160"/>
            <a:ext cx="7477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title" idx="4294967295"/>
          </p:nvPr>
        </p:nvSpPr>
        <p:spPr>
          <a:xfrm>
            <a:off x="263520" y="1598760"/>
            <a:ext cx="3616200" cy="217152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6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type="title" idx="4294967295"/>
          </p:nvPr>
        </p:nvSpPr>
        <p:spPr>
          <a:xfrm>
            <a:off x="4032359" y="1598760"/>
            <a:ext cx="3618000" cy="217152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6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 txBox="1">
            <a:spLocks noGrp="1"/>
          </p:cNvSpPr>
          <p:nvPr>
            <p:ph type="title" idx="4294967295"/>
          </p:nvPr>
        </p:nvSpPr>
        <p:spPr>
          <a:xfrm>
            <a:off x="263520" y="3922560"/>
            <a:ext cx="3616200" cy="217332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6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type="title" idx="4294967295"/>
          </p:nvPr>
        </p:nvSpPr>
        <p:spPr>
          <a:xfrm>
            <a:off x="4032359" y="3922560"/>
            <a:ext cx="3618000" cy="217332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6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7" name="Rectangle 5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6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Rectangle 6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6245B1-429B-4A8B-858E-C42B43D2FD50}" type="slidenum">
              <a:rPr/>
              <a:pPr lvl="0"/>
              <a:t>‹#›</a:t>
            </a:fld>
            <a:endParaRPr lang="ru-RU"/>
          </a:p>
        </p:txBody>
      </p:sp>
      <p:sp>
        <p:nvSpPr>
          <p:cNvPr id="10" name="Содержимое 9"/>
          <p:cNvSpPr txBox="1">
            <a:spLocks noGrp="1"/>
          </p:cNvSpPr>
          <p:nvPr>
            <p:ph type="title" idx="4294967295"/>
          </p:nvPr>
        </p:nvSpPr>
        <p:spPr>
          <a:xfrm>
            <a:off x="457200" y="1604520"/>
            <a:ext cx="8229240" cy="4525920"/>
          </a:xfrm>
        </p:spPr>
        <p:txBody>
          <a:bodyPr lIns="0" rIns="0" anchor="t"/>
          <a:lstStyle>
            <a:lvl1pPr algn="ctr" hangingPunct="0">
              <a:buNone/>
              <a:defRPr sz="4400" b="0">
                <a:latin typeface="Arial" pitchFamily="18"/>
              </a:defRPr>
            </a:lvl1pPr>
          </a:lstStyle>
          <a:p>
            <a:pPr lvl="0"/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_5f_2c_5f_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4038479" cy="452592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6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type="title" idx="4294967295"/>
          </p:nvPr>
        </p:nvSpPr>
        <p:spPr>
          <a:xfrm>
            <a:off x="4648320" y="1600200"/>
            <a:ext cx="4038479" cy="218592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6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 txBox="1">
            <a:spLocks noGrp="1"/>
          </p:cNvSpPr>
          <p:nvPr>
            <p:ph type="title" idx="4294967295"/>
          </p:nvPr>
        </p:nvSpPr>
        <p:spPr>
          <a:xfrm>
            <a:off x="4648320" y="3938759"/>
            <a:ext cx="4038479" cy="218772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6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6" name="Дата 5"/>
          <p:cNvSpPr txBox="1">
            <a:spLocks noGrp="1"/>
          </p:cNvSpPr>
          <p:nvPr>
            <p:ph type="dt" sz="half" idx="7"/>
          </p:nvPr>
        </p:nvSpPr>
        <p:spPr>
          <a:xfrm>
            <a:off x="457200" y="6245280"/>
            <a:ext cx="2133720" cy="476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ижний колонтитул 6"/>
          <p:cNvSpPr txBox="1">
            <a:spLocks noGrp="1"/>
          </p:cNvSpPr>
          <p:nvPr>
            <p:ph type="ftr" sz="quarter" idx="9"/>
          </p:nvPr>
        </p:nvSpPr>
        <p:spPr>
          <a:xfrm>
            <a:off x="3124079" y="6245280"/>
            <a:ext cx="2895479" cy="476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омер слайда 7"/>
          <p:cNvSpPr txBox="1">
            <a:spLocks noGrp="1"/>
          </p:cNvSpPr>
          <p:nvPr>
            <p:ph type="sldNum" sz="quarter" idx="8"/>
          </p:nvPr>
        </p:nvSpPr>
        <p:spPr>
          <a:xfrm>
            <a:off x="6553080" y="6245280"/>
            <a:ext cx="2133720" cy="476280"/>
          </a:xfrm>
        </p:spPr>
        <p:txBody>
          <a:bodyPr/>
          <a:lstStyle>
            <a:lvl1pPr>
              <a:defRPr/>
            </a:lvl1pPr>
          </a:lstStyle>
          <a:p>
            <a:pPr lvl="0"/>
            <a:fld id="{37E1E54E-1495-4B72-95EE-6F074FD2FBF1}" type="slidenum">
              <a:rPr/>
              <a:pPr lvl="0"/>
              <a:t>‹#›</a:t>
            </a:fld>
            <a:endParaRPr lang="ru-RU"/>
          </a:p>
        </p:txBody>
      </p:sp>
      <p:sp>
        <p:nvSpPr>
          <p:cNvPr id="9" name="Содержимое 8"/>
          <p:cNvSpPr txBox="1">
            <a:spLocks noGrp="1"/>
          </p:cNvSpPr>
          <p:nvPr>
            <p:ph type="title" idx="4294967295"/>
          </p:nvPr>
        </p:nvSpPr>
        <p:spPr>
          <a:xfrm>
            <a:off x="457200" y="1604520"/>
            <a:ext cx="8229240" cy="4525920"/>
          </a:xfrm>
        </p:spPr>
        <p:txBody>
          <a:bodyPr lIns="0" rIns="0" anchor="t"/>
          <a:lstStyle>
            <a:lvl1pPr algn="ctr" hangingPunct="0">
              <a:buNone/>
              <a:defRPr sz="4400" b="0">
                <a:latin typeface="Arial" pitchFamily="18"/>
              </a:defRPr>
            </a:lvl1pPr>
          </a:lstStyle>
          <a:p>
            <a:pPr lvl="0"/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/>
          <p:nvPr/>
        </p:nvSpPr>
        <p:spPr>
          <a:xfrm flipH="1">
            <a:off x="2666880" y="0"/>
            <a:ext cx="6477119" cy="6858000"/>
          </a:xfrm>
          <a:prstGeom prst="rect">
            <a:avLst/>
          </a:prstGeom>
          <a:blipFill>
            <a:blip r:embed="rId2" r:link="rId3" cstate="print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Прямая соединительная линия 8"/>
          <p:cNvSpPr/>
          <p:nvPr/>
        </p:nvSpPr>
        <p:spPr>
          <a:xfrm rot="5400000">
            <a:off x="-762300" y="10286820"/>
            <a:ext cx="6858000" cy="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11520">
            <a:solidFill>
              <a:srgbClr val="F9F9F9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Заголовок 11"/>
          <p:cNvSpPr txBox="1">
            <a:spLocks noGrp="1"/>
          </p:cNvSpPr>
          <p:nvPr>
            <p:ph type="ctrTitle"/>
          </p:nvPr>
        </p:nvSpPr>
        <p:spPr>
          <a:xfrm>
            <a:off x="3366720" y="533520"/>
            <a:ext cx="5105520" cy="2868120"/>
          </a:xfrm>
        </p:spPr>
        <p:txBody>
          <a:bodyPr/>
          <a:lstStyle>
            <a:lvl1pPr algn="r">
              <a:defRPr sz="4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" name="Подзаголовок 24"/>
          <p:cNvSpPr txBox="1">
            <a:spLocks noGrp="1"/>
          </p:cNvSpPr>
          <p:nvPr>
            <p:ph type="subTitle" idx="1"/>
          </p:nvPr>
        </p:nvSpPr>
        <p:spPr>
          <a:xfrm>
            <a:off x="3354480" y="3539880"/>
            <a:ext cx="5114879" cy="1101240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ln>
                  <a:noFill/>
                </a:ln>
                <a:solidFill>
                  <a:srgbClr val="FFFFFF"/>
                </a:solidFill>
                <a:latin typeface="Trebuchet MS" pitchFamily="18"/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6" name="Дата 30"/>
          <p:cNvSpPr txBox="1">
            <a:spLocks noGrp="1"/>
          </p:cNvSpPr>
          <p:nvPr>
            <p:ph type="dt" sz="half" idx="7"/>
          </p:nvPr>
        </p:nvSpPr>
        <p:spPr>
          <a:xfrm>
            <a:off x="5871240" y="6558120"/>
            <a:ext cx="2002319" cy="226800"/>
          </a:xfrm>
        </p:spPr>
        <p:txBody>
          <a:bodyPr/>
          <a:lstStyle>
            <a:lvl1pPr marL="0" marR="0" indent="0" algn="l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u="none" strike="noStrike" spc="0" baseline="0">
                <a:solidFill>
                  <a:srgbClr val="FFFFFF"/>
                </a:solidFill>
                <a:latin typeface="Trebuchet MS" pitchFamily="18"/>
              </a:defRPr>
            </a:lvl1pPr>
          </a:lstStyle>
          <a:p>
            <a:pPr lvl="0"/>
            <a:fld id="{0103E12A-BB78-456E-8A84-DCE0350C2F7A}" type="datetime1">
              <a:rPr lang="ru-RU"/>
              <a:pPr lvl="0"/>
              <a:t>27.08.2013</a:t>
            </a:fld>
            <a:endParaRPr lang="ru-RU"/>
          </a:p>
        </p:txBody>
      </p:sp>
      <p:sp>
        <p:nvSpPr>
          <p:cNvPr id="7" name="Нижний колонтитул 17"/>
          <p:cNvSpPr txBox="1">
            <a:spLocks noGrp="1"/>
          </p:cNvSpPr>
          <p:nvPr>
            <p:ph type="ftr" sz="quarter" idx="9"/>
          </p:nvPr>
        </p:nvSpPr>
        <p:spPr>
          <a:xfrm>
            <a:off x="2819520" y="6558120"/>
            <a:ext cx="2927879" cy="2286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омер слайда 28"/>
          <p:cNvSpPr txBox="1">
            <a:spLocks noGrp="1"/>
          </p:cNvSpPr>
          <p:nvPr>
            <p:ph type="sldNum" sz="quarter" idx="8"/>
          </p:nvPr>
        </p:nvSpPr>
        <p:spPr>
          <a:xfrm>
            <a:off x="7880760" y="6556320"/>
            <a:ext cx="588240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2640FD12-A1DE-419D-9979-C01C30E1450E}" type="slidenum">
              <a:rPr/>
              <a:pPr lvl="0"/>
              <a:t>‹#›</a:t>
            </a:fld>
            <a:endParaRPr lang="ru-RU"/>
          </a:p>
        </p:txBody>
      </p:sp>
      <p:sp>
        <p:nvSpPr>
          <p:cNvPr id="9" name="Текст 8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buNone/>
              <a:defRPr/>
            </a:lvl1pPr>
          </a:lstStyle>
          <a:p>
            <a:pPr lvl="0"/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title" idx="4294967295"/>
          </p:nvPr>
        </p:nvSpPr>
        <p:spPr>
          <a:xfrm>
            <a:off x="457200" y="1609560"/>
            <a:ext cx="7238880" cy="484632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6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D744D2-3A00-4CE2-8A46-967F483BB16A}" type="slidenum">
              <a:rPr/>
              <a:pPr lvl="0"/>
              <a:t>‹#›</a:t>
            </a:fld>
            <a:endParaRPr lang="ru-RU"/>
          </a:p>
        </p:txBody>
      </p:sp>
      <p:sp>
        <p:nvSpPr>
          <p:cNvPr id="7" name="Содержимое 6"/>
          <p:cNvSpPr txBox="1">
            <a:spLocks noGrp="1"/>
          </p:cNvSpPr>
          <p:nvPr>
            <p:ph type="title" idx="4294967295"/>
          </p:nvPr>
        </p:nvSpPr>
        <p:spPr>
          <a:xfrm>
            <a:off x="457200" y="1604520"/>
            <a:ext cx="8229240" cy="4525920"/>
          </a:xfrm>
        </p:spPr>
        <p:txBody>
          <a:bodyPr lIns="0" rIns="0" anchor="t"/>
          <a:lstStyle>
            <a:lvl1pPr algn="ctr" hangingPunct="0">
              <a:buNone/>
              <a:defRPr sz="4400" b="0">
                <a:latin typeface="Arial" pitchFamily="18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Содержимое 7"/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spcAft>
                <a:spcPts val="1417"/>
              </a:spcAft>
              <a:defRPr>
                <a:ln>
                  <a:noFill/>
                </a:ln>
              </a:defRPr>
            </a:lvl1pPr>
          </a:lstStyle>
          <a:p>
            <a:endParaRPr lang="ru-RU"/>
          </a:p>
        </p:txBody>
      </p:sp>
    </p:spTree>
  </p:cSld>
  <p:clrMapOvr>
    <a:masterClrMapping/>
  </p:clrMapOvr>
  <p:transition>
    <p:split orient="vert"/>
  </p:transition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066680" y="2821680"/>
            <a:ext cx="6255360" cy="1362240"/>
          </a:xfrm>
        </p:spPr>
        <p:txBody>
          <a:bodyPr anchor="t"/>
          <a:lstStyle>
            <a:lvl1pPr algn="r">
              <a:defRPr sz="4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1066680" y="1905120"/>
            <a:ext cx="6255360" cy="743400"/>
          </a:xfrm>
        </p:spPr>
        <p:txBody>
          <a:bodyPr anchor="b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>
          <a:xfrm>
            <a:off x="4724280" y="6556680"/>
            <a:ext cx="2002319" cy="2268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>
          <a:xfrm>
            <a:off x="1735199" y="6556680"/>
            <a:ext cx="2895479" cy="2286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>
          <a:xfrm>
            <a:off x="6733799" y="6555240"/>
            <a:ext cx="588240" cy="228600"/>
          </a:xfrm>
        </p:spPr>
        <p:txBody>
          <a:bodyPr/>
          <a:lstStyle>
            <a:lvl1pPr>
              <a:defRPr/>
            </a:lvl1pPr>
          </a:lstStyle>
          <a:p>
            <a:pPr lvl="0"/>
            <a:fld id="{F3D6C3B3-FA8E-4792-BB83-93499C3569A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12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3520440" cy="452592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8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type="title" idx="4294967295"/>
          </p:nvPr>
        </p:nvSpPr>
        <p:spPr>
          <a:xfrm>
            <a:off x="4178879" y="1600200"/>
            <a:ext cx="3520440" cy="452592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8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F59566-C482-4927-8A27-BDF6EFCDE09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12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3520440" cy="452592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8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type="title" idx="4294967295"/>
          </p:nvPr>
        </p:nvSpPr>
        <p:spPr>
          <a:xfrm>
            <a:off x="4178879" y="1600200"/>
            <a:ext cx="3520440" cy="452592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8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877F4E-DA2D-4CF9-B89F-0C0920F36983}" type="slidenum">
              <a:rPr/>
              <a:pPr lvl="0"/>
              <a:t>‹#›</a:t>
            </a:fld>
            <a:endParaRPr lang="ru-RU"/>
          </a:p>
        </p:txBody>
      </p:sp>
      <p:sp>
        <p:nvSpPr>
          <p:cNvPr id="8" name="Содержимое 7"/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spcAft>
                <a:spcPts val="1417"/>
              </a:spcAft>
              <a:defRPr>
                <a:ln>
                  <a:noFill/>
                </a:ln>
              </a:defRPr>
            </a:lvl1pPr>
          </a:lstStyle>
          <a:p>
            <a:endParaRPr lang="ru-RU"/>
          </a:p>
        </p:txBody>
      </p:sp>
    </p:spTree>
  </p:cSld>
  <p:clrMapOvr>
    <a:masterClrMapping/>
  </p:clrMapOvr>
  <p:transition>
    <p:split orient="vert"/>
  </p:transition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12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5867279"/>
            <a:ext cx="3520440" cy="457200"/>
          </a:xfrm>
          <a:ln w="12600">
            <a:solidFill>
              <a:srgbClr val="B13F9A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sz="1800" b="1">
                <a:solidFill>
                  <a:srgbClr val="B13F9A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3"/>
          </p:nvPr>
        </p:nvSpPr>
        <p:spPr>
          <a:xfrm>
            <a:off x="4178879" y="5867279"/>
            <a:ext cx="3520440" cy="457200"/>
          </a:xfrm>
          <a:ln w="12600">
            <a:solidFill>
              <a:srgbClr val="B13F9A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sz="1800" b="1">
                <a:solidFill>
                  <a:srgbClr val="B13F9A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 txBox="1">
            <a:spLocks noGrp="1"/>
          </p:cNvSpPr>
          <p:nvPr>
            <p:ph type="title" idx="4294967295"/>
          </p:nvPr>
        </p:nvSpPr>
        <p:spPr>
          <a:xfrm>
            <a:off x="457200" y="1711800"/>
            <a:ext cx="3520440" cy="411480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4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type="title" idx="4294967295"/>
          </p:nvPr>
        </p:nvSpPr>
        <p:spPr>
          <a:xfrm>
            <a:off x="4178879" y="1711800"/>
            <a:ext cx="3520440" cy="411480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4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2D0696-1A4B-4147-BBEA-B5330D40F49A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12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27406E-DA43-47A0-912F-8DD5421544B9}" type="slidenum">
              <a:rPr/>
              <a:pPr lvl="0"/>
              <a:t>‹#›</a:t>
            </a:fld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buNone/>
              <a:defRPr/>
            </a:lvl1pPr>
          </a:lstStyle>
          <a:p>
            <a:pPr lvl="0"/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F1F8F9-DEE6-4835-9AF9-DF6AA65C1C09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 lIns="0" rIns="0" anchor="ctr" anchorCtr="1"/>
          <a:lstStyle>
            <a:lvl1pPr algn="ctr" hangingPunct="0">
              <a:buNone/>
              <a:defRPr sz="4400" b="0">
                <a:latin typeface="Arial" pitchFamily="18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5920"/>
          </a:xfrm>
        </p:spPr>
        <p:txBody>
          <a:bodyPr lIns="0" tIns="0" rIns="0" bIns="0"/>
          <a:lstStyle>
            <a:lvl1pPr hangingPunct="0">
              <a:buNone/>
              <a:defRPr/>
            </a:lvl1pPr>
          </a:lstStyle>
          <a:p>
            <a:pPr lvl="0"/>
            <a:endParaRPr lang="ru-RU"/>
          </a:p>
        </p:txBody>
      </p:sp>
    </p:spTree>
  </p:cSld>
  <p:clrMapOvr>
    <a:masterClrMapping/>
  </p:clrMapOvr>
  <p:transition>
    <p:split orient="vert"/>
  </p:transition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5897880" cy="11736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2"/>
          </p:nvPr>
        </p:nvSpPr>
        <p:spPr>
          <a:xfrm>
            <a:off x="457200" y="1497240"/>
            <a:ext cx="5897880" cy="602640"/>
          </a:xfrm>
        </p:spPr>
        <p:txBody>
          <a:bodyPr lIns="4572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type="title" idx="4294967295"/>
          </p:nvPr>
        </p:nvSpPr>
        <p:spPr>
          <a:xfrm>
            <a:off x="457200" y="2133720"/>
            <a:ext cx="7238880" cy="4371839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32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B6CC97-54A1-4510-9B01-3A6B52FE130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/>
          <p:nvPr/>
        </p:nvSpPr>
        <p:spPr>
          <a:xfrm rot="360000">
            <a:off x="147262" y="1456310"/>
            <a:ext cx="4319640" cy="4312440"/>
          </a:xfrm>
          <a:prstGeom prst="rect">
            <a:avLst/>
          </a:prstGeom>
          <a:solidFill>
            <a:srgbClr val="FAFAFA"/>
          </a:solidFill>
          <a:ln w="1440">
            <a:solidFill>
              <a:srgbClr val="EAEAEA"/>
            </a:solidFill>
            <a:prstDash val="solid"/>
          </a:ln>
          <a:effectLst>
            <a:outerShdw dist="12600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Прямоугольник 8"/>
          <p:cNvSpPr/>
          <p:nvPr/>
        </p:nvSpPr>
        <p:spPr>
          <a:xfrm rot="180000">
            <a:off x="370912" y="1225001"/>
            <a:ext cx="4319640" cy="4312440"/>
          </a:xfrm>
          <a:prstGeom prst="rect">
            <a:avLst/>
          </a:prstGeom>
          <a:solidFill>
            <a:srgbClr val="FAFAFA"/>
          </a:solidFill>
          <a:ln w="1440">
            <a:solidFill>
              <a:srgbClr val="EAEAEA"/>
            </a:solidFill>
            <a:prstDash val="solid"/>
          </a:ln>
          <a:effectLst>
            <a:outerShdw dist="12600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5389200" y="1143000"/>
            <a:ext cx="3429000" cy="205740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" name="Текст 3"/>
          <p:cNvSpPr txBox="1">
            <a:spLocks noGrp="1"/>
          </p:cNvSpPr>
          <p:nvPr>
            <p:ph type="body" idx="2"/>
          </p:nvPr>
        </p:nvSpPr>
        <p:spPr>
          <a:xfrm>
            <a:off x="5389200" y="3283559"/>
            <a:ext cx="3429000" cy="1920239"/>
          </a:xfrm>
        </p:spPr>
        <p:txBody>
          <a:bodyPr lIns="82440" tIns="0" rIns="0" b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</a:lstStyle>
          <a:p>
            <a:pPr lvl="0"/>
            <a:fld id="{4A3C9EA7-8221-48A4-99E1-E623A3ECD20F}" type="slidenum">
              <a:rPr/>
              <a:pPr lvl="0"/>
              <a:t>‹#›</a:t>
            </a:fld>
            <a:endParaRPr lang="ru-RU"/>
          </a:p>
        </p:txBody>
      </p:sp>
      <p:sp>
        <p:nvSpPr>
          <p:cNvPr id="9" name="Рисунок 9"/>
          <p:cNvSpPr txBox="1">
            <a:spLocks noGrp="1"/>
          </p:cNvSpPr>
          <p:nvPr>
            <p:ph type="title" idx="4294967295"/>
          </p:nvPr>
        </p:nvSpPr>
        <p:spPr>
          <a:xfrm>
            <a:off x="663840" y="1041119"/>
            <a:ext cx="4206240" cy="4206240"/>
          </a:xfrm>
          <a:solidFill>
            <a:srgbClr val="812C70"/>
          </a:solidFill>
          <a:ln w="108000">
            <a:solidFill>
              <a:srgbClr val="FFFFFF"/>
            </a:solidFill>
            <a:prstDash val="solid"/>
            <a:miter/>
          </a:ln>
          <a:effectLst>
            <a:outerShdw dist="3960" dir="5400000" algn="tl">
              <a:srgbClr val="000000">
                <a:alpha val="60000"/>
              </a:srgbClr>
            </a:outerShdw>
          </a:effectLst>
        </p:spPr>
        <p:txBody>
          <a:bodyPr lIns="91440" tIns="45720" rIns="91440" bIns="45720" anchor="t"/>
          <a:lstStyle>
            <a:lvl1pPr>
              <a:spcBef>
                <a:spcPts val="601"/>
              </a:spcBef>
              <a:defRPr sz="3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Вставка рисунка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8AC8A8-3D72-401C-A9AA-28A463420B42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553080" y="275040"/>
            <a:ext cx="1523880" cy="5851440"/>
          </a:xfrm>
        </p:spPr>
        <p:txBody>
          <a:bodyPr vert="eaVert" anchor="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80"/>
            <a:ext cx="6019919" cy="5851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>
          <a:xfrm>
            <a:off x="4242960" y="6558120"/>
            <a:ext cx="2002319" cy="2268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>
          <a:xfrm>
            <a:off x="457200" y="6556320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>
          <a:xfrm>
            <a:off x="6254640" y="6553080"/>
            <a:ext cx="588240" cy="228600"/>
          </a:xfrm>
        </p:spPr>
        <p:txBody>
          <a:bodyPr/>
          <a:lstStyle>
            <a:lvl1pPr>
              <a:defRPr/>
            </a:lvl1pPr>
          </a:lstStyle>
          <a:p>
            <a:pPr lvl="0"/>
            <a:fld id="{1D176565-2F22-4E07-8DAA-C9F5959C1D3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12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5867279"/>
            <a:ext cx="3520440" cy="457200"/>
          </a:xfrm>
          <a:ln w="12600">
            <a:solidFill>
              <a:srgbClr val="B13F9A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sz="1800" b="1">
                <a:solidFill>
                  <a:srgbClr val="B13F9A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3"/>
          </p:nvPr>
        </p:nvSpPr>
        <p:spPr>
          <a:xfrm>
            <a:off x="4178879" y="5867279"/>
            <a:ext cx="3520440" cy="457200"/>
          </a:xfrm>
          <a:ln w="12600">
            <a:solidFill>
              <a:srgbClr val="B13F9A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sz="1800" b="1">
                <a:solidFill>
                  <a:srgbClr val="B13F9A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 txBox="1">
            <a:spLocks noGrp="1"/>
          </p:cNvSpPr>
          <p:nvPr>
            <p:ph type="title" idx="4294967295"/>
          </p:nvPr>
        </p:nvSpPr>
        <p:spPr>
          <a:xfrm>
            <a:off x="457200" y="1711800"/>
            <a:ext cx="3520440" cy="411480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4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type="title" idx="4294967295"/>
          </p:nvPr>
        </p:nvSpPr>
        <p:spPr>
          <a:xfrm>
            <a:off x="4178879" y="1711800"/>
            <a:ext cx="3520440" cy="4114800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24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126479-2D18-46CA-9DFE-8E7181109A8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12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E02EF8-FEE7-4206-99DA-9D866C82045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C13F9B-C236-42D8-A8C7-F339B9E451F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5897880" cy="11736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2"/>
          </p:nvPr>
        </p:nvSpPr>
        <p:spPr>
          <a:xfrm>
            <a:off x="457200" y="1497240"/>
            <a:ext cx="5897880" cy="602640"/>
          </a:xfrm>
        </p:spPr>
        <p:txBody>
          <a:bodyPr lIns="4572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type="title" idx="4294967295"/>
          </p:nvPr>
        </p:nvSpPr>
        <p:spPr>
          <a:xfrm>
            <a:off x="457200" y="2133720"/>
            <a:ext cx="7238880" cy="4371839"/>
          </a:xfrm>
        </p:spPr>
        <p:txBody>
          <a:bodyPr lIns="91440" tIns="45720" rIns="91440" bIns="45720" anchor="t"/>
          <a:lstStyle>
            <a:lvl1pPr marL="274320" indent="-274320">
              <a:spcBef>
                <a:spcPts val="601"/>
              </a:spcBef>
              <a:buClr>
                <a:srgbClr val="B13F9A"/>
              </a:buClr>
              <a:buSzPct val="73000"/>
              <a:buFont typeface="Wingdings 2"/>
              <a:buChar char=""/>
              <a:defRPr sz="3200" b="0"/>
            </a:lvl1pPr>
          </a:lstStyle>
          <a:p>
            <a:pPr lvl="0"/>
            <a:r>
              <a:rPr lang="ru-RU"/>
              <a:t>Образец текста</a:t>
            </a:r>
            <a:br>
              <a:rPr lang="ru-RU"/>
            </a:br>
            <a:r>
              <a:rPr lang="ru-RU"/>
              <a:t>Второй уровень</a:t>
            </a:r>
            <a:br>
              <a:rPr lang="ru-RU"/>
            </a:br>
            <a:r>
              <a:rPr lang="ru-RU"/>
              <a:t>Третий уровень</a:t>
            </a:r>
            <a:br>
              <a:rPr lang="ru-RU"/>
            </a:br>
            <a:r>
              <a:rPr lang="ru-RU"/>
              <a:t>Четвертый уровень</a:t>
            </a:r>
            <a:br>
              <a:rPr lang="ru-RU"/>
            </a:br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61DDB0-5962-4CD7-948B-9CBCA51AAEB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/>
          <p:nvPr/>
        </p:nvSpPr>
        <p:spPr>
          <a:xfrm rot="360000">
            <a:off x="147262" y="1456310"/>
            <a:ext cx="4319640" cy="4312440"/>
          </a:xfrm>
          <a:prstGeom prst="rect">
            <a:avLst/>
          </a:prstGeom>
          <a:solidFill>
            <a:srgbClr val="FAFAFA"/>
          </a:solidFill>
          <a:ln w="1440">
            <a:solidFill>
              <a:srgbClr val="EAEAEA"/>
            </a:solidFill>
            <a:prstDash val="solid"/>
          </a:ln>
          <a:effectLst>
            <a:outerShdw dist="12600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Прямоугольник 8"/>
          <p:cNvSpPr/>
          <p:nvPr/>
        </p:nvSpPr>
        <p:spPr>
          <a:xfrm rot="180000">
            <a:off x="370912" y="1225001"/>
            <a:ext cx="4319640" cy="4312440"/>
          </a:xfrm>
          <a:prstGeom prst="rect">
            <a:avLst/>
          </a:prstGeom>
          <a:solidFill>
            <a:srgbClr val="FAFAFA"/>
          </a:solidFill>
          <a:ln w="1440">
            <a:solidFill>
              <a:srgbClr val="EAEAEA"/>
            </a:solidFill>
            <a:prstDash val="solid"/>
          </a:ln>
          <a:effectLst>
            <a:outerShdw dist="12600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5389200" y="1143000"/>
            <a:ext cx="3429000" cy="205740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" name="Текст 3"/>
          <p:cNvSpPr txBox="1">
            <a:spLocks noGrp="1"/>
          </p:cNvSpPr>
          <p:nvPr>
            <p:ph type="body" idx="2"/>
          </p:nvPr>
        </p:nvSpPr>
        <p:spPr>
          <a:xfrm>
            <a:off x="5389200" y="3283559"/>
            <a:ext cx="3429000" cy="1920239"/>
          </a:xfrm>
        </p:spPr>
        <p:txBody>
          <a:bodyPr lIns="82440" tIns="0" rIns="0" b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</a:lstStyle>
          <a:p>
            <a:pPr lvl="0"/>
            <a:fld id="{86978E0D-2BE3-4F9A-BE27-2661DAA8D987}" type="slidenum">
              <a:rPr/>
              <a:pPr lvl="0"/>
              <a:t>‹#›</a:t>
            </a:fld>
            <a:endParaRPr lang="ru-RU"/>
          </a:p>
        </p:txBody>
      </p:sp>
      <p:sp>
        <p:nvSpPr>
          <p:cNvPr id="9" name="Рисунок 9"/>
          <p:cNvSpPr txBox="1">
            <a:spLocks noGrp="1"/>
          </p:cNvSpPr>
          <p:nvPr>
            <p:ph type="title" idx="4294967295"/>
          </p:nvPr>
        </p:nvSpPr>
        <p:spPr>
          <a:xfrm>
            <a:off x="663840" y="1041119"/>
            <a:ext cx="4206240" cy="4206240"/>
          </a:xfrm>
          <a:solidFill>
            <a:srgbClr val="812C70"/>
          </a:solidFill>
          <a:ln w="108000">
            <a:solidFill>
              <a:srgbClr val="FFFFFF"/>
            </a:solidFill>
            <a:prstDash val="solid"/>
            <a:miter/>
          </a:ln>
          <a:effectLst>
            <a:outerShdw dist="3960" dir="5400000" algn="tl">
              <a:srgbClr val="000000">
                <a:alpha val="60000"/>
              </a:srgbClr>
            </a:outerShdw>
          </a:effectLst>
        </p:spPr>
        <p:txBody>
          <a:bodyPr lIns="91440" tIns="45720" rIns="91440" bIns="45720" anchor="t"/>
          <a:lstStyle>
            <a:lvl1pPr>
              <a:spcBef>
                <a:spcPts val="601"/>
              </a:spcBef>
              <a:defRPr sz="3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Вставка рисунка</a:t>
            </a: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Pictures/10000201000000A500000467902A76D3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Pictures/10000201000000A500000467902A76D3.png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Pictures/10000201000000A500000467902A76D3.png" TargetMode="Externa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Pictures/10000201000000A500000467902A76D3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/>
          <p:nvPr/>
        </p:nvSpPr>
        <p:spPr>
          <a:xfrm flipH="1">
            <a:off x="8153280" y="0"/>
            <a:ext cx="990719" cy="6858000"/>
          </a:xfrm>
          <a:prstGeom prst="rect">
            <a:avLst/>
          </a:prstGeom>
          <a:blipFill>
            <a:blip r:embed="rId13" r:link="rId14" cstate="print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888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20" tIns="0" rIns="45720" bIns="0" anchor="b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Текст 30"/>
          <p:cNvSpPr txBox="1">
            <a:spLocks noGrp="1"/>
          </p:cNvSpPr>
          <p:nvPr>
            <p:ph type="body" idx="1"/>
          </p:nvPr>
        </p:nvSpPr>
        <p:spPr>
          <a:xfrm>
            <a:off x="457200" y="1609560"/>
            <a:ext cx="7238880" cy="484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6"/>
          <p:cNvSpPr txBox="1">
            <a:spLocks noGrp="1"/>
          </p:cNvSpPr>
          <p:nvPr>
            <p:ph type="dt" sz="half" idx="2"/>
          </p:nvPr>
        </p:nvSpPr>
        <p:spPr>
          <a:xfrm>
            <a:off x="4245840" y="6558120"/>
            <a:ext cx="2002319" cy="226800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b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3"/>
          <p:cNvSpPr txBox="1">
            <a:spLocks noGrp="1"/>
          </p:cNvSpPr>
          <p:nvPr>
            <p:ph type="ftr" sz="quarter" idx="3"/>
          </p:nvPr>
        </p:nvSpPr>
        <p:spPr>
          <a:xfrm>
            <a:off x="457200" y="6558120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b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15"/>
          <p:cNvSpPr txBox="1">
            <a:spLocks noGrp="1"/>
          </p:cNvSpPr>
          <p:nvPr>
            <p:ph type="sldNum" sz="quarter" idx="4"/>
          </p:nvPr>
        </p:nvSpPr>
        <p:spPr>
          <a:xfrm>
            <a:off x="6251399" y="6556320"/>
            <a:ext cx="58824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100" b="0" i="0" u="none" strike="noStrike" kern="1200" spc="0" baseline="0">
                <a:solidFill>
                  <a:srgbClr val="B13F9A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9169E83-C4E6-41A1-B58F-A5F06A35ED03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marL="0" marR="0" lvl="0" indent="0" algn="l" rtl="0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3800" b="1" i="0" u="none" strike="noStrike" kern="1200" spc="0" baseline="0">
          <a:ln>
            <a:noFill/>
          </a:ln>
          <a:solidFill>
            <a:srgbClr val="000000"/>
          </a:solidFill>
          <a:latin typeface="Trebuchet MS" pitchFamily="18"/>
          <a:ea typeface="Microsoft YaHei" pitchFamily="2"/>
          <a:cs typeface="Mangal" pitchFamily="2"/>
        </a:defRPr>
      </a:lvl1pPr>
    </p:titleStyle>
    <p:bodyStyle>
      <a:lvl1pPr marL="432000" marR="0" lvl="0" indent="-324000" algn="l" rtl="0" hangingPunct="1">
        <a:lnSpc>
          <a:spcPct val="100000"/>
        </a:lnSpc>
        <a:spcBef>
          <a:spcPts val="0"/>
        </a:spcBef>
        <a:spcAft>
          <a:spcPts val="1414"/>
        </a:spcAft>
        <a:buClr>
          <a:srgbClr val="B13F9A"/>
        </a:buClr>
        <a:buSzPct val="45000"/>
        <a:buFont typeface="StarSymbol"/>
        <a:buChar char="●"/>
        <a:tabLst/>
        <a:defRPr lang="ru-RU" sz="3200" b="0" i="0" u="none" strike="noStrike" kern="1200" spc="0" baseline="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  <a:lvl2pPr marL="864000" marR="0" lvl="1" indent="-324000" algn="l" rtl="0" hangingPunct="1">
        <a:lnSpc>
          <a:spcPct val="100000"/>
        </a:lnSpc>
        <a:spcBef>
          <a:spcPts val="0"/>
        </a:spcBef>
        <a:spcAft>
          <a:spcPts val="1134"/>
        </a:spcAft>
        <a:buClr>
          <a:srgbClr val="F9B639"/>
        </a:buClr>
        <a:buSzPct val="75000"/>
        <a:buFont typeface="StarSymbol"/>
        <a:buChar char="–"/>
        <a:tabLst/>
        <a:defRPr lang="ru-RU" sz="2800" b="0" i="0" u="none" strike="noStrike" kern="1200" spc="0" baseline="0">
          <a:solidFill>
            <a:srgbClr val="6C6C6C"/>
          </a:solidFill>
          <a:latin typeface="Arial" pitchFamily="18"/>
          <a:ea typeface="Microsoft YaHei" pitchFamily="2"/>
          <a:cs typeface="Mangal" pitchFamily="2"/>
        </a:defRPr>
      </a:lvl2pPr>
      <a:lvl3pPr marL="1296000" marR="0" lvl="2" indent="-288000" algn="l" rtl="0" hangingPunct="1">
        <a:lnSpc>
          <a:spcPct val="100000"/>
        </a:lnSpc>
        <a:spcBef>
          <a:spcPts val="0"/>
        </a:spcBef>
        <a:spcAft>
          <a:spcPts val="850"/>
        </a:spcAft>
        <a:buClr>
          <a:srgbClr val="F9B639"/>
        </a:buClr>
        <a:buSzPct val="45000"/>
        <a:buFont typeface="StarSymbol"/>
        <a:buChar char="●"/>
        <a:tabLst/>
        <a:defRPr lang="ru-RU" sz="2400" b="0" i="0" u="none" strike="noStrike" kern="1200" spc="0" baseline="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3pPr>
      <a:lvl4pPr marL="1728000" marR="0" lvl="3" indent="-216000" algn="l" rtl="0" hangingPunct="1">
        <a:lnSpc>
          <a:spcPct val="100000"/>
        </a:lnSpc>
        <a:spcBef>
          <a:spcPts val="0"/>
        </a:spcBef>
        <a:spcAft>
          <a:spcPts val="564"/>
        </a:spcAft>
        <a:buClr>
          <a:srgbClr val="F9B639"/>
        </a:buClr>
        <a:buSzPct val="75000"/>
        <a:buFont typeface="StarSymbol"/>
        <a:buChar char="–"/>
        <a:tabLst/>
        <a:defRPr lang="ru-RU" sz="2000" b="0" i="0" u="none" strike="noStrike" kern="1200" spc="0" baseline="0">
          <a:solidFill>
            <a:srgbClr val="6C6C6C"/>
          </a:solidFill>
          <a:latin typeface="Arial" pitchFamily="18"/>
          <a:ea typeface="Microsoft YaHei" pitchFamily="2"/>
          <a:cs typeface="Mangal" pitchFamily="2"/>
        </a:defRPr>
      </a:lvl4pPr>
      <a:lvl5pPr marL="2160000" marR="0" lvl="4" indent="-216000" algn="l" rtl="0" hangingPunct="1">
        <a:lnSpc>
          <a:spcPct val="100000"/>
        </a:lnSpc>
        <a:spcBef>
          <a:spcPts val="0"/>
        </a:spcBef>
        <a:spcAft>
          <a:spcPts val="286"/>
        </a:spcAft>
        <a:buClr>
          <a:srgbClr val="F9B639"/>
        </a:buClr>
        <a:buSzPct val="45000"/>
        <a:buFont typeface="StarSymbol"/>
        <a:buChar char="●"/>
        <a:tabLst/>
        <a:defRPr lang="ru-RU" sz="2000" b="0" i="0" u="none" strike="noStrike" kern="1200" spc="0" baseline="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/>
          <p:nvPr/>
        </p:nvSpPr>
        <p:spPr>
          <a:xfrm flipH="1">
            <a:off x="8153280" y="0"/>
            <a:ext cx="990719" cy="6858000"/>
          </a:xfrm>
          <a:prstGeom prst="rect">
            <a:avLst/>
          </a:prstGeom>
          <a:blipFill>
            <a:blip r:embed="rId13" r:link="rId14" cstate="print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888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20" tIns="0" rIns="45720" bIns="0" anchor="b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Текст 30"/>
          <p:cNvSpPr txBox="1">
            <a:spLocks noGrp="1"/>
          </p:cNvSpPr>
          <p:nvPr>
            <p:ph type="body" idx="1"/>
          </p:nvPr>
        </p:nvSpPr>
        <p:spPr>
          <a:xfrm>
            <a:off x="457200" y="1609560"/>
            <a:ext cx="7238880" cy="484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6"/>
          <p:cNvSpPr txBox="1">
            <a:spLocks noGrp="1"/>
          </p:cNvSpPr>
          <p:nvPr>
            <p:ph type="dt" sz="half" idx="2"/>
          </p:nvPr>
        </p:nvSpPr>
        <p:spPr>
          <a:xfrm>
            <a:off x="4245840" y="6558120"/>
            <a:ext cx="2002319" cy="226800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b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3"/>
          <p:cNvSpPr txBox="1">
            <a:spLocks noGrp="1"/>
          </p:cNvSpPr>
          <p:nvPr>
            <p:ph type="ftr" sz="quarter" idx="3"/>
          </p:nvPr>
        </p:nvSpPr>
        <p:spPr>
          <a:xfrm>
            <a:off x="457200" y="6558120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b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15"/>
          <p:cNvSpPr txBox="1">
            <a:spLocks noGrp="1"/>
          </p:cNvSpPr>
          <p:nvPr>
            <p:ph type="sldNum" sz="quarter" idx="4"/>
          </p:nvPr>
        </p:nvSpPr>
        <p:spPr>
          <a:xfrm>
            <a:off x="6251399" y="6556320"/>
            <a:ext cx="58824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100" b="0" i="0" u="none" strike="noStrike" kern="1200" spc="0" baseline="0">
                <a:solidFill>
                  <a:srgbClr val="B13F9A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81522E5-025F-42A4-99B2-2DC9A87E7F8C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marL="0" marR="0" lvl="0" indent="0" algn="l" rtl="0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3800" b="1" i="0" u="none" strike="noStrike" kern="1200" spc="0" baseline="0">
          <a:ln>
            <a:noFill/>
          </a:ln>
          <a:solidFill>
            <a:srgbClr val="000000"/>
          </a:solidFill>
          <a:latin typeface="Trebuchet MS" pitchFamily="18"/>
          <a:ea typeface="Microsoft YaHei" pitchFamily="2"/>
          <a:cs typeface="Mangal" pitchFamily="2"/>
        </a:defRPr>
      </a:lvl1pPr>
    </p:titleStyle>
    <p:bodyStyle>
      <a:lvl1pPr marL="432000" marR="0" lvl="0" indent="-324000" algn="l" rtl="0" hangingPunct="1">
        <a:lnSpc>
          <a:spcPct val="100000"/>
        </a:lnSpc>
        <a:spcBef>
          <a:spcPts val="0"/>
        </a:spcBef>
        <a:spcAft>
          <a:spcPts val="1414"/>
        </a:spcAft>
        <a:buClr>
          <a:srgbClr val="B13F9A"/>
        </a:buClr>
        <a:buSzPct val="45000"/>
        <a:buFont typeface="StarSymbol"/>
        <a:buChar char="●"/>
        <a:tabLst/>
        <a:defRPr lang="ru-RU" sz="3200" b="0" i="0" u="none" strike="noStrike" kern="1200" spc="0" baseline="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  <a:lvl2pPr marL="864000" marR="0" lvl="1" indent="-324000" algn="l" rtl="0" hangingPunct="1">
        <a:lnSpc>
          <a:spcPct val="100000"/>
        </a:lnSpc>
        <a:spcBef>
          <a:spcPts val="0"/>
        </a:spcBef>
        <a:spcAft>
          <a:spcPts val="1134"/>
        </a:spcAft>
        <a:buClr>
          <a:srgbClr val="F9B639"/>
        </a:buClr>
        <a:buSzPct val="75000"/>
        <a:buFont typeface="StarSymbol"/>
        <a:buChar char="–"/>
        <a:tabLst/>
        <a:defRPr lang="ru-RU" sz="2800" b="0" i="0" u="none" strike="noStrike" kern="1200" spc="0" baseline="0">
          <a:solidFill>
            <a:srgbClr val="6C6C6C"/>
          </a:solidFill>
          <a:latin typeface="Arial" pitchFamily="18"/>
          <a:ea typeface="Microsoft YaHei" pitchFamily="2"/>
          <a:cs typeface="Mangal" pitchFamily="2"/>
        </a:defRPr>
      </a:lvl2pPr>
      <a:lvl3pPr marL="1296000" marR="0" lvl="2" indent="-288000" algn="l" rtl="0" hangingPunct="1">
        <a:lnSpc>
          <a:spcPct val="100000"/>
        </a:lnSpc>
        <a:spcBef>
          <a:spcPts val="0"/>
        </a:spcBef>
        <a:spcAft>
          <a:spcPts val="850"/>
        </a:spcAft>
        <a:buClr>
          <a:srgbClr val="F9B639"/>
        </a:buClr>
        <a:buSzPct val="45000"/>
        <a:buFont typeface="StarSymbol"/>
        <a:buChar char="●"/>
        <a:tabLst/>
        <a:defRPr lang="ru-RU" sz="2400" b="0" i="0" u="none" strike="noStrike" kern="1200" spc="0" baseline="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3pPr>
      <a:lvl4pPr marL="1728000" marR="0" lvl="3" indent="-216000" algn="l" rtl="0" hangingPunct="1">
        <a:lnSpc>
          <a:spcPct val="100000"/>
        </a:lnSpc>
        <a:spcBef>
          <a:spcPts val="0"/>
        </a:spcBef>
        <a:spcAft>
          <a:spcPts val="564"/>
        </a:spcAft>
        <a:buClr>
          <a:srgbClr val="F9B639"/>
        </a:buClr>
        <a:buSzPct val="75000"/>
        <a:buFont typeface="StarSymbol"/>
        <a:buChar char="–"/>
        <a:tabLst/>
        <a:defRPr lang="ru-RU" sz="2000" b="0" i="0" u="none" strike="noStrike" kern="1200" spc="0" baseline="0">
          <a:solidFill>
            <a:srgbClr val="6C6C6C"/>
          </a:solidFill>
          <a:latin typeface="Arial" pitchFamily="18"/>
          <a:ea typeface="Microsoft YaHei" pitchFamily="2"/>
          <a:cs typeface="Mangal" pitchFamily="2"/>
        </a:defRPr>
      </a:lvl4pPr>
      <a:lvl5pPr marL="2160000" marR="0" lvl="4" indent="-216000" algn="l" rtl="0" hangingPunct="1">
        <a:lnSpc>
          <a:spcPct val="100000"/>
        </a:lnSpc>
        <a:spcBef>
          <a:spcPts val="0"/>
        </a:spcBef>
        <a:spcAft>
          <a:spcPts val="286"/>
        </a:spcAft>
        <a:buClr>
          <a:srgbClr val="F9B639"/>
        </a:buClr>
        <a:buSzPct val="45000"/>
        <a:buFont typeface="StarSymbol"/>
        <a:buChar char="●"/>
        <a:tabLst/>
        <a:defRPr lang="ru-RU" sz="2000" b="0" i="0" u="none" strike="noStrike" kern="1200" spc="0" baseline="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5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/>
          <p:nvPr/>
        </p:nvSpPr>
        <p:spPr>
          <a:xfrm flipH="1">
            <a:off x="8153280" y="0"/>
            <a:ext cx="990719" cy="6858000"/>
          </a:xfrm>
          <a:prstGeom prst="rect">
            <a:avLst/>
          </a:prstGeom>
          <a:blipFill>
            <a:blip r:embed="rId16" r:link="rId17" cstate="print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888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20" tIns="0" rIns="45720" bIns="0" anchor="b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Текст 30"/>
          <p:cNvSpPr txBox="1">
            <a:spLocks noGrp="1"/>
          </p:cNvSpPr>
          <p:nvPr>
            <p:ph type="body" idx="1"/>
          </p:nvPr>
        </p:nvSpPr>
        <p:spPr>
          <a:xfrm>
            <a:off x="457200" y="1609560"/>
            <a:ext cx="7238880" cy="484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6"/>
          <p:cNvSpPr txBox="1">
            <a:spLocks noGrp="1"/>
          </p:cNvSpPr>
          <p:nvPr>
            <p:ph type="dt" sz="half" idx="2"/>
          </p:nvPr>
        </p:nvSpPr>
        <p:spPr>
          <a:xfrm>
            <a:off x="4245840" y="6558120"/>
            <a:ext cx="2002319" cy="226800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b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3"/>
          <p:cNvSpPr txBox="1">
            <a:spLocks noGrp="1"/>
          </p:cNvSpPr>
          <p:nvPr>
            <p:ph type="ftr" sz="quarter" idx="3"/>
          </p:nvPr>
        </p:nvSpPr>
        <p:spPr>
          <a:xfrm>
            <a:off x="457200" y="6558120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b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15"/>
          <p:cNvSpPr txBox="1">
            <a:spLocks noGrp="1"/>
          </p:cNvSpPr>
          <p:nvPr>
            <p:ph type="sldNum" sz="quarter" idx="4"/>
          </p:nvPr>
        </p:nvSpPr>
        <p:spPr>
          <a:xfrm>
            <a:off x="6251399" y="6556320"/>
            <a:ext cx="58824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100" b="0" i="0" u="none" strike="noStrike" kern="1200" spc="0" baseline="0">
                <a:solidFill>
                  <a:srgbClr val="B13F9A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3B44588-8999-4466-8C71-762E6300A7EA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>
    <p:split orient="vert"/>
  </p:transition>
  <p:txStyles>
    <p:titleStyle>
      <a:lvl1pPr marL="0" marR="0" lvl="0" indent="0" algn="l" rtl="0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3800" b="1" i="0" u="none" strike="noStrike" kern="1200" spc="0" baseline="0">
          <a:ln>
            <a:noFill/>
          </a:ln>
          <a:solidFill>
            <a:srgbClr val="000000"/>
          </a:solidFill>
          <a:latin typeface="Trebuchet MS" pitchFamily="18"/>
          <a:ea typeface="Microsoft YaHei" pitchFamily="2"/>
          <a:cs typeface="Mangal" pitchFamily="2"/>
        </a:defRPr>
      </a:lvl1pPr>
    </p:titleStyle>
    <p:bodyStyle>
      <a:lvl1pPr marL="432000" marR="0" lvl="0" indent="-324000" algn="l" rtl="0" hangingPunct="1">
        <a:lnSpc>
          <a:spcPct val="100000"/>
        </a:lnSpc>
        <a:spcBef>
          <a:spcPts val="0"/>
        </a:spcBef>
        <a:spcAft>
          <a:spcPts val="1414"/>
        </a:spcAft>
        <a:buClr>
          <a:srgbClr val="B13F9A"/>
        </a:buClr>
        <a:buSzPct val="45000"/>
        <a:buFont typeface="StarSymbol"/>
        <a:buChar char="●"/>
        <a:tabLst/>
        <a:defRPr lang="ru-RU" sz="3200" b="0" i="0" u="none" strike="noStrike" kern="1200" spc="0" baseline="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  <a:lvl2pPr marL="864000" marR="0" lvl="1" indent="-324000" algn="l" rtl="0" hangingPunct="1">
        <a:lnSpc>
          <a:spcPct val="100000"/>
        </a:lnSpc>
        <a:spcBef>
          <a:spcPts val="0"/>
        </a:spcBef>
        <a:spcAft>
          <a:spcPts val="1134"/>
        </a:spcAft>
        <a:buClr>
          <a:srgbClr val="F9B639"/>
        </a:buClr>
        <a:buSzPct val="75000"/>
        <a:buFont typeface="StarSymbol"/>
        <a:buChar char="–"/>
        <a:tabLst/>
        <a:defRPr lang="ru-RU" sz="2800" b="0" i="0" u="none" strike="noStrike" kern="1200" spc="0" baseline="0">
          <a:solidFill>
            <a:srgbClr val="6C6C6C"/>
          </a:solidFill>
          <a:latin typeface="Arial" pitchFamily="18"/>
          <a:ea typeface="Microsoft YaHei" pitchFamily="2"/>
          <a:cs typeface="Mangal" pitchFamily="2"/>
        </a:defRPr>
      </a:lvl2pPr>
      <a:lvl3pPr marL="1296000" marR="0" lvl="2" indent="-288000" algn="l" rtl="0" hangingPunct="1">
        <a:lnSpc>
          <a:spcPct val="100000"/>
        </a:lnSpc>
        <a:spcBef>
          <a:spcPts val="0"/>
        </a:spcBef>
        <a:spcAft>
          <a:spcPts val="850"/>
        </a:spcAft>
        <a:buClr>
          <a:srgbClr val="F9B639"/>
        </a:buClr>
        <a:buSzPct val="45000"/>
        <a:buFont typeface="StarSymbol"/>
        <a:buChar char="●"/>
        <a:tabLst/>
        <a:defRPr lang="ru-RU" sz="2400" b="0" i="0" u="none" strike="noStrike" kern="1200" spc="0" baseline="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3pPr>
      <a:lvl4pPr marL="1728000" marR="0" lvl="3" indent="-216000" algn="l" rtl="0" hangingPunct="1">
        <a:lnSpc>
          <a:spcPct val="100000"/>
        </a:lnSpc>
        <a:spcBef>
          <a:spcPts val="0"/>
        </a:spcBef>
        <a:spcAft>
          <a:spcPts val="564"/>
        </a:spcAft>
        <a:buClr>
          <a:srgbClr val="F9B639"/>
        </a:buClr>
        <a:buSzPct val="75000"/>
        <a:buFont typeface="StarSymbol"/>
        <a:buChar char="–"/>
        <a:tabLst/>
        <a:defRPr lang="ru-RU" sz="2000" b="0" i="0" u="none" strike="noStrike" kern="1200" spc="0" baseline="0">
          <a:solidFill>
            <a:srgbClr val="6C6C6C"/>
          </a:solidFill>
          <a:latin typeface="Arial" pitchFamily="18"/>
          <a:ea typeface="Microsoft YaHei" pitchFamily="2"/>
          <a:cs typeface="Mangal" pitchFamily="2"/>
        </a:defRPr>
      </a:lvl4pPr>
      <a:lvl5pPr marL="2160000" marR="0" lvl="4" indent="-216000" algn="l" rtl="0" hangingPunct="1">
        <a:lnSpc>
          <a:spcPct val="100000"/>
        </a:lnSpc>
        <a:spcBef>
          <a:spcPts val="0"/>
        </a:spcBef>
        <a:spcAft>
          <a:spcPts val="286"/>
        </a:spcAft>
        <a:buClr>
          <a:srgbClr val="F9B639"/>
        </a:buClr>
        <a:buSzPct val="45000"/>
        <a:buFont typeface="StarSymbol"/>
        <a:buChar char="●"/>
        <a:tabLst/>
        <a:defRPr lang="ru-RU" sz="2000" b="0" i="0" u="none" strike="noStrike" kern="1200" spc="0" baseline="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5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/>
          <p:nvPr/>
        </p:nvSpPr>
        <p:spPr>
          <a:xfrm flipH="1">
            <a:off x="8153280" y="0"/>
            <a:ext cx="990719" cy="6858000"/>
          </a:xfrm>
          <a:prstGeom prst="rect">
            <a:avLst/>
          </a:prstGeom>
          <a:blipFill>
            <a:blip r:embed="rId13" r:link="rId14" cstate="print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888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20" tIns="0" rIns="45720" bIns="0" anchor="b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Текст 30"/>
          <p:cNvSpPr txBox="1">
            <a:spLocks noGrp="1"/>
          </p:cNvSpPr>
          <p:nvPr>
            <p:ph type="body" idx="1"/>
          </p:nvPr>
        </p:nvSpPr>
        <p:spPr>
          <a:xfrm>
            <a:off x="457200" y="1609560"/>
            <a:ext cx="7238880" cy="484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6"/>
          <p:cNvSpPr txBox="1">
            <a:spLocks noGrp="1"/>
          </p:cNvSpPr>
          <p:nvPr>
            <p:ph type="dt" sz="half" idx="2"/>
          </p:nvPr>
        </p:nvSpPr>
        <p:spPr>
          <a:xfrm>
            <a:off x="4245840" y="6558120"/>
            <a:ext cx="2002319" cy="226800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b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3"/>
          <p:cNvSpPr txBox="1">
            <a:spLocks noGrp="1"/>
          </p:cNvSpPr>
          <p:nvPr>
            <p:ph type="ftr" sz="quarter" idx="3"/>
          </p:nvPr>
        </p:nvSpPr>
        <p:spPr>
          <a:xfrm>
            <a:off x="457200" y="6558120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b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15"/>
          <p:cNvSpPr txBox="1">
            <a:spLocks noGrp="1"/>
          </p:cNvSpPr>
          <p:nvPr>
            <p:ph type="sldNum" sz="quarter" idx="4"/>
          </p:nvPr>
        </p:nvSpPr>
        <p:spPr>
          <a:xfrm>
            <a:off x="6251399" y="6556320"/>
            <a:ext cx="588240" cy="22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100" b="0" i="0" u="none" strike="noStrike" kern="1200" spc="0" baseline="0">
                <a:solidFill>
                  <a:srgbClr val="B13F9A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BF2529B-76EF-4A97-A608-484002E50E97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split orient="vert"/>
  </p:transition>
  <p:txStyles>
    <p:titleStyle>
      <a:lvl1pPr marL="0" marR="0" lvl="0" indent="0" algn="l" rtl="0" hangingPunct="1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3800" b="1" i="0" u="none" strike="noStrike" kern="1200" spc="0" baseline="0">
          <a:ln>
            <a:noFill/>
          </a:ln>
          <a:solidFill>
            <a:srgbClr val="000000"/>
          </a:solidFill>
          <a:latin typeface="Trebuchet MS" pitchFamily="18"/>
          <a:ea typeface="Microsoft YaHei" pitchFamily="2"/>
          <a:cs typeface="Mangal" pitchFamily="2"/>
        </a:defRPr>
      </a:lvl1pPr>
    </p:titleStyle>
    <p:bodyStyle>
      <a:lvl1pPr marL="432000" marR="0" lvl="0" indent="-324000" algn="l" rtl="0" hangingPunct="1">
        <a:lnSpc>
          <a:spcPct val="100000"/>
        </a:lnSpc>
        <a:spcBef>
          <a:spcPts val="0"/>
        </a:spcBef>
        <a:spcAft>
          <a:spcPts val="1414"/>
        </a:spcAft>
        <a:buClr>
          <a:srgbClr val="B13F9A"/>
        </a:buClr>
        <a:buSzPct val="45000"/>
        <a:buFont typeface="StarSymbol"/>
        <a:buChar char="●"/>
        <a:tabLst/>
        <a:defRPr lang="ru-RU" sz="3200" b="0" i="0" u="none" strike="noStrike" kern="1200" spc="0" baseline="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  <a:lvl2pPr marL="864000" marR="0" lvl="1" indent="-324000" algn="l" rtl="0" hangingPunct="1">
        <a:lnSpc>
          <a:spcPct val="100000"/>
        </a:lnSpc>
        <a:spcBef>
          <a:spcPts val="0"/>
        </a:spcBef>
        <a:spcAft>
          <a:spcPts val="1134"/>
        </a:spcAft>
        <a:buClr>
          <a:srgbClr val="F9B639"/>
        </a:buClr>
        <a:buSzPct val="75000"/>
        <a:buFont typeface="StarSymbol"/>
        <a:buChar char="–"/>
        <a:tabLst/>
        <a:defRPr lang="ru-RU" sz="2800" b="0" i="0" u="none" strike="noStrike" kern="1200" spc="0" baseline="0">
          <a:solidFill>
            <a:srgbClr val="6C6C6C"/>
          </a:solidFill>
          <a:latin typeface="Arial" pitchFamily="18"/>
          <a:ea typeface="Microsoft YaHei" pitchFamily="2"/>
          <a:cs typeface="Mangal" pitchFamily="2"/>
        </a:defRPr>
      </a:lvl2pPr>
      <a:lvl3pPr marL="1296000" marR="0" lvl="2" indent="-288000" algn="l" rtl="0" hangingPunct="1">
        <a:lnSpc>
          <a:spcPct val="100000"/>
        </a:lnSpc>
        <a:spcBef>
          <a:spcPts val="0"/>
        </a:spcBef>
        <a:spcAft>
          <a:spcPts val="850"/>
        </a:spcAft>
        <a:buClr>
          <a:srgbClr val="F9B639"/>
        </a:buClr>
        <a:buSzPct val="45000"/>
        <a:buFont typeface="StarSymbol"/>
        <a:buChar char="●"/>
        <a:tabLst/>
        <a:defRPr lang="ru-RU" sz="2400" b="0" i="0" u="none" strike="noStrike" kern="1200" spc="0" baseline="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3pPr>
      <a:lvl4pPr marL="1728000" marR="0" lvl="3" indent="-216000" algn="l" rtl="0" hangingPunct="1">
        <a:lnSpc>
          <a:spcPct val="100000"/>
        </a:lnSpc>
        <a:spcBef>
          <a:spcPts val="0"/>
        </a:spcBef>
        <a:spcAft>
          <a:spcPts val="564"/>
        </a:spcAft>
        <a:buClr>
          <a:srgbClr val="F9B639"/>
        </a:buClr>
        <a:buSzPct val="75000"/>
        <a:buFont typeface="StarSymbol"/>
        <a:buChar char="–"/>
        <a:tabLst/>
        <a:defRPr lang="ru-RU" sz="2000" b="0" i="0" u="none" strike="noStrike" kern="1200" spc="0" baseline="0">
          <a:solidFill>
            <a:srgbClr val="6C6C6C"/>
          </a:solidFill>
          <a:latin typeface="Arial" pitchFamily="18"/>
          <a:ea typeface="Microsoft YaHei" pitchFamily="2"/>
          <a:cs typeface="Mangal" pitchFamily="2"/>
        </a:defRPr>
      </a:lvl4pPr>
      <a:lvl5pPr marL="2160000" marR="0" lvl="4" indent="-216000" algn="l" rtl="0" hangingPunct="1">
        <a:lnSpc>
          <a:spcPct val="100000"/>
        </a:lnSpc>
        <a:spcBef>
          <a:spcPts val="0"/>
        </a:spcBef>
        <a:spcAft>
          <a:spcPts val="286"/>
        </a:spcAft>
        <a:buClr>
          <a:srgbClr val="F9B639"/>
        </a:buClr>
        <a:buSzPct val="45000"/>
        <a:buFont typeface="StarSymbol"/>
        <a:buChar char="●"/>
        <a:tabLst/>
        <a:defRPr lang="ru-RU" sz="2000" b="0" i="0" u="none" strike="noStrike" kern="1200" spc="0" baseline="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ib.aldebaran.ru/author/ovchinnikov_vsevolod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tululu.org/l81/" TargetMode="External"/><Relationship Id="rId5" Type="http://schemas.openxmlformats.org/officeDocument/2006/relationships/hyperlink" Target="http://tululu.org/a18670/" TargetMode="External"/><Relationship Id="rId4" Type="http://schemas.openxmlformats.org/officeDocument/2006/relationships/hyperlink" Target="http://lib.aldebaran.ru/author/ovchinnikov_vsevolod/ovchinnikov_vsevolod_vetka_sakury/ovchinnikov_vsevolod_vetka_sakury__0.htm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i.u-tokyo.ac.jp/~dhugal/davidson.html" TargetMode="External"/><Relationship Id="rId3" Type="http://schemas.openxmlformats.org/officeDocument/2006/relationships/hyperlink" Target="http://hokku.netslova.ru/sad.html" TargetMode="External"/><Relationship Id="rId7" Type="http://schemas.openxmlformats.org/officeDocument/2006/relationships/hyperlink" Target="http://www.art.unt.edu/ntieva/artcurr/japan/haiku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mlckew.edu.au/departments/japanese/haiku.htm" TargetMode="External"/><Relationship Id="rId5" Type="http://schemas.openxmlformats.org/officeDocument/2006/relationships/hyperlink" Target="http://www.faximum.com/aha.d/haidefjr.htm" TargetMode="External"/><Relationship Id="rId10" Type="http://schemas.openxmlformats.org/officeDocument/2006/relationships/hyperlink" Target="http://www.zplace.com/poetry/foster/wazhaiku.html" TargetMode="External"/><Relationship Id="rId4" Type="http://schemas.openxmlformats.org/officeDocument/2006/relationships/hyperlink" Target="http://iyokan.cc.matsuyama-u.ac.jp/~shiki/Start-Writing.html" TargetMode="External"/><Relationship Id="rId9" Type="http://schemas.openxmlformats.org/officeDocument/2006/relationships/hyperlink" Target="http://www.ori.u-tokyo.ac.jp/~dhugal/haikuhome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835696" y="260648"/>
            <a:ext cx="5472608" cy="444663"/>
          </a:xfrm>
        </p:spPr>
        <p:txBody>
          <a:bodyPr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600" spc="300" dirty="0">
                <a:solidFill>
                  <a:srgbClr val="E46C0A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 charset="0"/>
                <a:cs typeface="Times New Roman" pitchFamily="18"/>
              </a:rPr>
              <a:t>Открытый  урок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title" idx="4294967295"/>
          </p:nvPr>
        </p:nvSpPr>
        <p:spPr>
          <a:xfrm>
            <a:off x="323528" y="836712"/>
            <a:ext cx="6445360" cy="1152118"/>
          </a:xfrm>
          <a:ln w="28440">
            <a:solidFill>
              <a:srgbClr val="FF950E"/>
            </a:solidFill>
            <a:prstDash val="solid"/>
          </a:ln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spcBef>
                <a:spcPts val="601"/>
              </a:spcBef>
              <a:buNone/>
            </a:pPr>
            <a:r>
              <a:rPr lang="ru-RU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Благодаря </a:t>
            </a:r>
            <a:r>
              <a:rPr lang="en-US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восприятию </a:t>
            </a:r>
            <a:r>
              <a:rPr lang="en-US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прекрасного</a:t>
            </a:r>
            <a:r>
              <a:rPr lang="en-US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  </a:t>
            </a:r>
            <a:r>
              <a:rPr lang="ru-RU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в </a:t>
            </a:r>
            <a:r>
              <a:rPr lang="en-US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природе </a:t>
            </a:r>
            <a:r>
              <a:rPr lang="en-US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400" b="0" dirty="0" smtClean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                 и </a:t>
            </a:r>
            <a:r>
              <a:rPr lang="en-US" sz="2400" b="0" dirty="0" smtClean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искусстве  человек</a:t>
            </a:r>
            <a:r>
              <a:rPr lang="en-US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открывает </a:t>
            </a:r>
            <a:r>
              <a:rPr lang="en-US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прекрасное</a:t>
            </a:r>
            <a:r>
              <a:rPr lang="en-US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   </a:t>
            </a:r>
            <a:r>
              <a:rPr lang="ru-RU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</a:br>
            <a:r>
              <a:rPr lang="ru-RU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в   самом </a:t>
            </a:r>
            <a:r>
              <a:rPr lang="en-US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себе.</a:t>
            </a:r>
            <a:r>
              <a:rPr lang="en-US" sz="24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  </a:t>
            </a:r>
            <a:r>
              <a:rPr lang="en-US" sz="2400" b="0" i="1" dirty="0" smtClean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      </a:t>
            </a:r>
            <a:r>
              <a:rPr lang="ru-RU" sz="2400" b="0" i="1" dirty="0" smtClean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                    </a:t>
            </a:r>
            <a:r>
              <a:rPr lang="en-US" sz="2400" b="0" i="1" dirty="0" smtClean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000" b="0" i="1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В.А. Сухомлинский</a:t>
            </a:r>
          </a:p>
        </p:txBody>
      </p:sp>
      <p:sp>
        <p:nvSpPr>
          <p:cNvPr id="4" name="Текст 2"/>
          <p:cNvSpPr txBox="1">
            <a:spLocks noGrp="1"/>
          </p:cNvSpPr>
          <p:nvPr>
            <p:ph type="title" idx="4294967295"/>
          </p:nvPr>
        </p:nvSpPr>
        <p:spPr>
          <a:xfrm>
            <a:off x="2555776" y="2132856"/>
            <a:ext cx="6264679" cy="1008216"/>
          </a:xfrm>
          <a:ln w="28440">
            <a:solidFill>
              <a:srgbClr val="E46C0A"/>
            </a:solidFill>
            <a:prstDash val="solid"/>
          </a:ln>
        </p:spPr>
        <p:txBody>
          <a:bodyPr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2200" b="0" dirty="0" smtClean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/>
            </a:r>
            <a:br>
              <a:rPr lang="ru-RU" sz="2200" b="0" dirty="0" smtClean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</a:br>
            <a:r>
              <a:rPr lang="ru-RU" sz="2200" b="0" dirty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/>
            </a:r>
            <a:br>
              <a:rPr lang="ru-RU" sz="2200" b="0" dirty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</a:br>
            <a:r>
              <a:rPr lang="ru-RU" sz="2200" b="0" dirty="0" smtClean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/>
            </a:r>
            <a:br>
              <a:rPr lang="ru-RU" sz="2200" b="0" dirty="0" smtClean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</a:br>
            <a:r>
              <a:rPr lang="ru-RU" sz="2200" b="0" dirty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/>
            </a:r>
            <a:br>
              <a:rPr lang="ru-RU" sz="2200" b="0" dirty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</a:br>
            <a:r>
              <a:rPr lang="ru-RU" sz="2200" b="0" dirty="0" smtClean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/>
            </a:r>
            <a:br>
              <a:rPr lang="ru-RU" sz="2200" b="0" dirty="0" smtClean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</a:br>
            <a:r>
              <a:rPr lang="ru-RU" sz="2200" b="0" dirty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/>
            </a:r>
            <a:br>
              <a:rPr lang="ru-RU" sz="2200" b="0" dirty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</a:br>
            <a:r>
              <a:rPr lang="ru-RU" sz="2200" b="0" dirty="0" smtClean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/>
            </a:r>
            <a:br>
              <a:rPr lang="ru-RU" sz="2200" b="0" dirty="0" smtClean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</a:br>
            <a:r>
              <a:rPr lang="ru-RU" sz="2200" b="0" dirty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/>
            </a:r>
            <a:br>
              <a:rPr lang="ru-RU" sz="2200" b="0" dirty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</a:br>
            <a:r>
              <a:rPr lang="ru-RU" sz="2200" b="0" dirty="0" smtClean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/>
            </a:r>
            <a:br>
              <a:rPr lang="ru-RU" sz="2200" b="0" dirty="0" smtClean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</a:br>
            <a:r>
              <a:rPr lang="ru-RU" sz="2200" b="0" dirty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/>
            </a:r>
            <a:br>
              <a:rPr lang="ru-RU" sz="2200" b="0" dirty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</a:br>
            <a:r>
              <a:rPr lang="ru-RU" sz="2200" b="0" dirty="0" smtClean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/>
            </a:r>
            <a:br>
              <a:rPr lang="ru-RU" sz="2200" b="0" dirty="0" smtClean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</a:br>
            <a:r>
              <a:rPr lang="ru-RU" sz="2200" b="0" dirty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  <a:t/>
            </a:r>
            <a:br>
              <a:rPr lang="ru-RU" sz="2200" b="0" dirty="0">
                <a:solidFill>
                  <a:schemeClr val="accent6">
                    <a:lumMod val="75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cs typeface="Times New Roman" pitchFamily="18"/>
              </a:rPr>
            </a:br>
            <a:r>
              <a:rPr lang="ru-RU" sz="2200" b="0" dirty="0" smtClean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Создание  </a:t>
            </a:r>
            <a:r>
              <a:rPr lang="ru-RU" sz="22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условий  для  развития  </a:t>
            </a:r>
            <a:br>
              <a:rPr lang="ru-RU" sz="22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</a:br>
            <a:r>
              <a:rPr lang="ru-RU" sz="22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самостоятельно  мыслящей творческой  личности  </a:t>
            </a:r>
            <a:br>
              <a:rPr lang="ru-RU" sz="22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</a:br>
            <a:r>
              <a:rPr lang="ru-RU" sz="22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с  ярким образным  и  </a:t>
            </a:r>
            <a:r>
              <a:rPr lang="ru-RU" sz="2200" b="0" dirty="0" smtClean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ассоциативным  </a:t>
            </a:r>
            <a:r>
              <a:rPr lang="ru-RU" sz="2200" b="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мышлением</a:t>
            </a:r>
            <a:r>
              <a:rPr lang="ru-RU" sz="2200" b="0" dirty="0" smtClean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.</a:t>
            </a:r>
            <a:endParaRPr lang="ru-RU" sz="2400" b="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29"/>
          <p:cNvSpPr/>
          <p:nvPr/>
        </p:nvSpPr>
        <p:spPr>
          <a:xfrm rot="21022446">
            <a:off x="44228" y="2702390"/>
            <a:ext cx="2419118" cy="70788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1" i="0" u="none" strike="noStrike" kern="1200" spc="51" baseline="0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Что </a:t>
            </a:r>
            <a:r>
              <a:rPr lang="ru-RU" sz="2400" b="1" i="0" u="none" strike="noStrike" kern="1200" spc="51" baseline="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вызывает радость</a:t>
            </a:r>
            <a:r>
              <a:rPr lang="ru-RU" sz="2400" b="1" i="0" u="none" strike="noStrike" kern="1200" spc="51" baseline="0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?</a:t>
            </a:r>
          </a:p>
        </p:txBody>
      </p:sp>
      <p:sp>
        <p:nvSpPr>
          <p:cNvPr id="6" name="Прямоугольник 30"/>
          <p:cNvSpPr/>
          <p:nvPr/>
        </p:nvSpPr>
        <p:spPr>
          <a:xfrm>
            <a:off x="4860032" y="3356992"/>
            <a:ext cx="3923928" cy="56887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600" b="1" i="0" u="none" strike="noStrike" kern="1200" spc="51" baseline="0" dirty="0">
                <a:ln>
                  <a:noFill/>
                </a:ln>
                <a:solidFill>
                  <a:srgbClr val="948A54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А  что  </a:t>
            </a:r>
            <a:r>
              <a:rPr lang="ru-RU" sz="1600" b="1" i="0" u="none" strike="noStrike" kern="1200" spc="51" baseline="0" dirty="0" smtClean="0">
                <a:ln>
                  <a:noFill/>
                </a:ln>
                <a:solidFill>
                  <a:srgbClr val="948A54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вызывает отрицательные </a:t>
            </a:r>
            <a:r>
              <a:rPr lang="ru-RU" sz="1600" b="1" i="0" u="none" strike="noStrike" kern="1200" spc="51" baseline="0" dirty="0">
                <a:ln>
                  <a:noFill/>
                </a:ln>
                <a:solidFill>
                  <a:srgbClr val="948A54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эмоции?</a:t>
            </a:r>
          </a:p>
        </p:txBody>
      </p:sp>
      <p:sp>
        <p:nvSpPr>
          <p:cNvPr id="7" name="Овал 18"/>
          <p:cNvSpPr/>
          <p:nvPr/>
        </p:nvSpPr>
        <p:spPr>
          <a:xfrm>
            <a:off x="5220072" y="4941168"/>
            <a:ext cx="1872208" cy="50405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+- 2700000 f1 0"/>
              <a:gd name="f14" fmla="*/ f9 f0 1"/>
              <a:gd name="f15" fmla="?: f10 f4 1"/>
              <a:gd name="f16" fmla="?: f11 f5 1"/>
              <a:gd name="f17" fmla="?: f12 f6 1"/>
              <a:gd name="f18" fmla="+- f13 0 f1"/>
              <a:gd name="f19" fmla="*/ f14 1 f3"/>
              <a:gd name="f20" fmla="*/ f15 1 21600"/>
              <a:gd name="f21" fmla="*/ f16 1 21600"/>
              <a:gd name="f22" fmla="*/ 21600 f15 1"/>
              <a:gd name="f23" fmla="*/ 21600 f16 1"/>
              <a:gd name="f24" fmla="+- f18 f1 0"/>
              <a:gd name="f25" fmla="+- f19 0 f1"/>
              <a:gd name="f26" fmla="min f21 f20"/>
              <a:gd name="f27" fmla="*/ f22 1 f17"/>
              <a:gd name="f28" fmla="*/ f23 1 f17"/>
              <a:gd name="f29" fmla="*/ f24 f8 1"/>
              <a:gd name="f30" fmla="val f27"/>
              <a:gd name="f31" fmla="val f28"/>
              <a:gd name="f32" fmla="*/ f29 1 f0"/>
              <a:gd name="f33" fmla="*/ f7 f26 1"/>
              <a:gd name="f34" fmla="+- f31 0 f7"/>
              <a:gd name="f35" fmla="+- f30 0 f7"/>
              <a:gd name="f36" fmla="+- 0 0 f32"/>
              <a:gd name="f37" fmla="*/ f34 1 2"/>
              <a:gd name="f38" fmla="*/ f35 1 2"/>
              <a:gd name="f39" fmla="+- 0 0 f36"/>
              <a:gd name="f40" fmla="+- f7 f37 0"/>
              <a:gd name="f41" fmla="+- f7 f38 0"/>
              <a:gd name="f42" fmla="*/ f39 f0 1"/>
              <a:gd name="f43" fmla="*/ f38 f26 1"/>
              <a:gd name="f44" fmla="*/ f37 f26 1"/>
              <a:gd name="f45" fmla="*/ f42 1 f8"/>
              <a:gd name="f46" fmla="*/ f40 f26 1"/>
              <a:gd name="f47" fmla="+- f45 0 f1"/>
              <a:gd name="f48" fmla="cos 1 f47"/>
              <a:gd name="f49" fmla="sin 1 f47"/>
              <a:gd name="f50" fmla="+- 0 0 f48"/>
              <a:gd name="f51" fmla="+- 0 0 f49"/>
              <a:gd name="f52" fmla="+- 0 0 f50"/>
              <a:gd name="f53" fmla="+- 0 0 f51"/>
              <a:gd name="f54" fmla="val f52"/>
              <a:gd name="f55" fmla="val f53"/>
              <a:gd name="f56" fmla="*/ f54 f38 1"/>
              <a:gd name="f57" fmla="*/ f55 f37 1"/>
              <a:gd name="f58" fmla="+- f41 0 f56"/>
              <a:gd name="f59" fmla="+- f41 f56 0"/>
              <a:gd name="f60" fmla="+- f40 0 f57"/>
              <a:gd name="f61" fmla="+- f40 f57 0"/>
              <a:gd name="f62" fmla="*/ f58 f26 1"/>
              <a:gd name="f63" fmla="*/ f60 f26 1"/>
              <a:gd name="f64" fmla="*/ f59 f26 1"/>
              <a:gd name="f65" fmla="*/ f6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2" y="f63"/>
              </a:cxn>
              <a:cxn ang="f25">
                <a:pos x="f62" y="f65"/>
              </a:cxn>
              <a:cxn ang="f25">
                <a:pos x="f64" y="f65"/>
              </a:cxn>
              <a:cxn ang="f25">
                <a:pos x="f64" y="f63"/>
              </a:cxn>
            </a:cxnLst>
            <a:rect l="f62" t="f63" r="f64" b="f65"/>
            <a:pathLst>
              <a:path>
                <a:moveTo>
                  <a:pt x="f33" y="f46"/>
                </a:moveTo>
                <a:arcTo wR="f43" hR="f44" stAng="f0" swAng="f1"/>
                <a:arcTo wR="f43" hR="f44" stAng="f2" swAng="f1"/>
                <a:arcTo wR="f43" hR="f44" stAng="f7" swAng="f1"/>
                <a:arcTo wR="f43" hR="f44" stAng="f1" swAng="f1"/>
                <a:close/>
              </a:path>
            </a:pathLst>
          </a:custGeom>
          <a:solidFill>
            <a:srgbClr val="FFFFFF"/>
          </a:solidFill>
          <a:ln w="25560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200" b="1" i="0" u="none" strike="noStrike" kern="1200" spc="0" baseline="0" dirty="0">
                <a:ln>
                  <a:noFill/>
                </a:ln>
                <a:solidFill>
                  <a:srgbClr val="002060"/>
                </a:solidFill>
                <a:latin typeface="Book Antiqua" pitchFamily="18"/>
                <a:ea typeface="Microsoft YaHei" pitchFamily="2"/>
                <a:cs typeface="Mangal" pitchFamily="2"/>
              </a:rPr>
              <a:t>разочарование</a:t>
            </a:r>
          </a:p>
        </p:txBody>
      </p:sp>
      <p:sp>
        <p:nvSpPr>
          <p:cNvPr id="8" name="TextBox 20"/>
          <p:cNvSpPr txBox="1"/>
          <p:nvPr/>
        </p:nvSpPr>
        <p:spPr>
          <a:xfrm rot="3293391">
            <a:off x="5409425" y="4346529"/>
            <a:ext cx="855719" cy="379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 spc="0" baseline="0" dirty="0">
                <a:ln>
                  <a:noFill/>
                </a:ln>
                <a:solidFill>
                  <a:srgbClr val="002060"/>
                </a:solidFill>
                <a:latin typeface="Book Antiqua" pitchFamily="18"/>
                <a:ea typeface="Microsoft YaHei" pitchFamily="2"/>
                <a:cs typeface="Mangal" pitchFamily="2"/>
              </a:rPr>
              <a:t>обман</a:t>
            </a:r>
          </a:p>
        </p:txBody>
      </p:sp>
      <p:sp>
        <p:nvSpPr>
          <p:cNvPr id="9" name="TextBox 21"/>
          <p:cNvSpPr txBox="1"/>
          <p:nvPr/>
        </p:nvSpPr>
        <p:spPr>
          <a:xfrm rot="2029288">
            <a:off x="4812387" y="4471735"/>
            <a:ext cx="1021679" cy="39816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 spc="0" baseline="0" dirty="0">
                <a:ln>
                  <a:noFill/>
                </a:ln>
                <a:solidFill>
                  <a:srgbClr val="17375E"/>
                </a:solidFill>
                <a:latin typeface="Book Antiqua" pitchFamily="18"/>
                <a:ea typeface="Microsoft YaHei" pitchFamily="2"/>
                <a:cs typeface="Mangal" pitchFamily="2"/>
              </a:rPr>
              <a:t>разлука</a:t>
            </a:r>
          </a:p>
        </p:txBody>
      </p:sp>
      <p:sp>
        <p:nvSpPr>
          <p:cNvPr id="10" name="TextBox 21"/>
          <p:cNvSpPr txBox="1"/>
          <p:nvPr/>
        </p:nvSpPr>
        <p:spPr>
          <a:xfrm rot="19022973">
            <a:off x="5544596" y="5787912"/>
            <a:ext cx="739799" cy="39816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 spc="0" baseline="0" dirty="0">
                <a:ln>
                  <a:noFill/>
                </a:ln>
                <a:solidFill>
                  <a:srgbClr val="002060"/>
                </a:solidFill>
                <a:latin typeface="Book Antiqua" pitchFamily="18"/>
                <a:ea typeface="Microsoft YaHei" pitchFamily="2"/>
                <a:cs typeface="Mangal" pitchFamily="2"/>
              </a:rPr>
              <a:t>ложь</a:t>
            </a:r>
          </a:p>
        </p:txBody>
      </p:sp>
      <p:sp>
        <p:nvSpPr>
          <p:cNvPr id="11" name="TextBox 20"/>
          <p:cNvSpPr txBox="1"/>
          <p:nvPr/>
        </p:nvSpPr>
        <p:spPr>
          <a:xfrm rot="810299">
            <a:off x="4462689" y="4819179"/>
            <a:ext cx="852480" cy="39816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 spc="0" baseline="0" dirty="0">
                <a:ln>
                  <a:noFill/>
                </a:ln>
                <a:solidFill>
                  <a:srgbClr val="002060"/>
                </a:solidFill>
                <a:latin typeface="Book Antiqua" pitchFamily="18"/>
                <a:ea typeface="Microsoft YaHei" pitchFamily="2"/>
                <a:cs typeface="Mangal" pitchFamily="2"/>
              </a:rPr>
              <a:t>грусть</a:t>
            </a:r>
          </a:p>
        </p:txBody>
      </p:sp>
      <p:sp>
        <p:nvSpPr>
          <p:cNvPr id="12" name="TextBox 19"/>
          <p:cNvSpPr txBox="1"/>
          <p:nvPr/>
        </p:nvSpPr>
        <p:spPr>
          <a:xfrm>
            <a:off x="4499992" y="5229200"/>
            <a:ext cx="915119" cy="39816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 spc="0" baseline="0" dirty="0">
                <a:ln>
                  <a:noFill/>
                </a:ln>
                <a:solidFill>
                  <a:srgbClr val="002060"/>
                </a:solidFill>
                <a:latin typeface="Book Antiqua" pitchFamily="18"/>
                <a:ea typeface="Microsoft YaHei" pitchFamily="2"/>
                <a:cs typeface="Mangal" pitchFamily="2"/>
              </a:rPr>
              <a:t>печаль</a:t>
            </a:r>
          </a:p>
        </p:txBody>
      </p:sp>
      <p:sp>
        <p:nvSpPr>
          <p:cNvPr id="13" name="TextBox 25"/>
          <p:cNvSpPr txBox="1"/>
          <p:nvPr/>
        </p:nvSpPr>
        <p:spPr>
          <a:xfrm rot="209451">
            <a:off x="7116729" y="5067980"/>
            <a:ext cx="793080" cy="39816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 spc="0" baseline="0" dirty="0">
                <a:ln>
                  <a:noFill/>
                </a:ln>
                <a:solidFill>
                  <a:srgbClr val="002060"/>
                </a:solidFill>
                <a:latin typeface="Book Antiqua" pitchFamily="18"/>
                <a:ea typeface="Microsoft YaHei" pitchFamily="2"/>
                <a:cs typeface="Mangal" pitchFamily="2"/>
              </a:rPr>
              <a:t>слезы</a:t>
            </a:r>
          </a:p>
        </p:txBody>
      </p:sp>
      <p:sp>
        <p:nvSpPr>
          <p:cNvPr id="14" name="TextBox 24"/>
          <p:cNvSpPr txBox="1"/>
          <p:nvPr/>
        </p:nvSpPr>
        <p:spPr>
          <a:xfrm rot="20253708">
            <a:off x="4822159" y="5569134"/>
            <a:ext cx="1105560" cy="39816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 spc="0" baseline="0" dirty="0">
                <a:ln>
                  <a:noFill/>
                </a:ln>
                <a:solidFill>
                  <a:srgbClr val="002060"/>
                </a:solidFill>
                <a:latin typeface="Book Antiqua" pitchFamily="18"/>
                <a:ea typeface="Microsoft YaHei" pitchFamily="2"/>
                <a:cs typeface="Mangal" pitchFamily="2"/>
              </a:rPr>
              <a:t>ненастье</a:t>
            </a:r>
          </a:p>
        </p:txBody>
      </p:sp>
      <p:sp>
        <p:nvSpPr>
          <p:cNvPr id="15" name="TextBox 23"/>
          <p:cNvSpPr txBox="1"/>
          <p:nvPr/>
        </p:nvSpPr>
        <p:spPr>
          <a:xfrm rot="551859">
            <a:off x="6683446" y="5405649"/>
            <a:ext cx="1338840" cy="39816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 spc="0" baseline="0" dirty="0">
                <a:ln>
                  <a:noFill/>
                </a:ln>
                <a:solidFill>
                  <a:srgbClr val="002060"/>
                </a:solidFill>
                <a:latin typeface="Book Antiqua" pitchFamily="18"/>
                <a:ea typeface="Microsoft YaHei" pitchFamily="2"/>
                <a:cs typeface="Mangal" pitchFamily="2"/>
              </a:rPr>
              <a:t>проигрыш</a:t>
            </a:r>
          </a:p>
        </p:txBody>
      </p:sp>
      <p:sp>
        <p:nvSpPr>
          <p:cNvPr id="16" name="TextBox 22"/>
          <p:cNvSpPr txBox="1"/>
          <p:nvPr/>
        </p:nvSpPr>
        <p:spPr>
          <a:xfrm rot="19233023">
            <a:off x="6093916" y="4357336"/>
            <a:ext cx="1024920" cy="39816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 spc="0" baseline="0" dirty="0">
                <a:ln>
                  <a:noFill/>
                </a:ln>
                <a:solidFill>
                  <a:srgbClr val="002060"/>
                </a:solidFill>
                <a:latin typeface="Book Antiqua" pitchFamily="18"/>
                <a:ea typeface="Microsoft YaHei" pitchFamily="2"/>
                <a:cs typeface="Mangal" pitchFamily="2"/>
              </a:rPr>
              <a:t>неудача</a:t>
            </a:r>
          </a:p>
        </p:txBody>
      </p:sp>
      <p:sp>
        <p:nvSpPr>
          <p:cNvPr id="17" name="TextBox 26"/>
          <p:cNvSpPr txBox="1"/>
          <p:nvPr/>
        </p:nvSpPr>
        <p:spPr>
          <a:xfrm rot="19815595">
            <a:off x="6697299" y="4427203"/>
            <a:ext cx="936720" cy="398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 spc="0" baseline="0" dirty="0">
                <a:ln>
                  <a:noFill/>
                </a:ln>
                <a:solidFill>
                  <a:srgbClr val="002060"/>
                </a:solidFill>
                <a:latin typeface="Book Antiqua" pitchFamily="18"/>
                <a:ea typeface="Microsoft YaHei" pitchFamily="2"/>
                <a:cs typeface="Mangal" pitchFamily="2"/>
              </a:rPr>
              <a:t>холод</a:t>
            </a:r>
          </a:p>
        </p:txBody>
      </p:sp>
      <p:sp>
        <p:nvSpPr>
          <p:cNvPr id="19" name="TextBox 26"/>
          <p:cNvSpPr txBox="1"/>
          <p:nvPr/>
        </p:nvSpPr>
        <p:spPr>
          <a:xfrm rot="20656186">
            <a:off x="6982126" y="4701003"/>
            <a:ext cx="936720" cy="379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 spc="0" baseline="0" dirty="0" smtClean="0">
                <a:ln>
                  <a:noFill/>
                </a:ln>
                <a:solidFill>
                  <a:srgbClr val="002060"/>
                </a:solidFill>
                <a:latin typeface="Book Antiqua" pitchFamily="18"/>
                <a:ea typeface="Microsoft YaHei" pitchFamily="2"/>
                <a:cs typeface="Mangal" pitchFamily="2"/>
              </a:rPr>
              <a:t>смерть</a:t>
            </a:r>
            <a:endParaRPr lang="ru-RU" sz="1800" b="0" i="0" u="none" strike="noStrike" kern="1200" spc="0" baseline="0" dirty="0">
              <a:ln>
                <a:noFill/>
              </a:ln>
              <a:solidFill>
                <a:srgbClr val="002060"/>
              </a:solidFill>
              <a:latin typeface="Book Antiqua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TextBox 27"/>
          <p:cNvSpPr txBox="1"/>
          <p:nvPr/>
        </p:nvSpPr>
        <p:spPr>
          <a:xfrm rot="1605582">
            <a:off x="6020233" y="5694797"/>
            <a:ext cx="1523160" cy="39816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 spc="0" baseline="0" dirty="0">
                <a:ln>
                  <a:noFill/>
                </a:ln>
                <a:solidFill>
                  <a:srgbClr val="002060"/>
                </a:solidFill>
                <a:latin typeface="Book Antiqua" pitchFamily="18"/>
                <a:ea typeface="Microsoft YaHei" pitchFamily="2"/>
                <a:cs typeface="Mangal" pitchFamily="2"/>
              </a:rPr>
              <a:t>одиночество</a:t>
            </a:r>
          </a:p>
        </p:txBody>
      </p:sp>
      <p:sp>
        <p:nvSpPr>
          <p:cNvPr id="21" name="Овал 1"/>
          <p:cNvSpPr/>
          <p:nvPr/>
        </p:nvSpPr>
        <p:spPr>
          <a:xfrm>
            <a:off x="1043608" y="4581128"/>
            <a:ext cx="1944720" cy="9144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+- 2700000 f1 0"/>
              <a:gd name="f14" fmla="*/ f9 f0 1"/>
              <a:gd name="f15" fmla="?: f10 f4 1"/>
              <a:gd name="f16" fmla="?: f11 f5 1"/>
              <a:gd name="f17" fmla="?: f12 f6 1"/>
              <a:gd name="f18" fmla="+- f13 0 f1"/>
              <a:gd name="f19" fmla="*/ f14 1 f3"/>
              <a:gd name="f20" fmla="*/ f15 1 21600"/>
              <a:gd name="f21" fmla="*/ f16 1 21600"/>
              <a:gd name="f22" fmla="*/ 21600 f15 1"/>
              <a:gd name="f23" fmla="*/ 21600 f16 1"/>
              <a:gd name="f24" fmla="+- f18 f1 0"/>
              <a:gd name="f25" fmla="+- f19 0 f1"/>
              <a:gd name="f26" fmla="min f21 f20"/>
              <a:gd name="f27" fmla="*/ f22 1 f17"/>
              <a:gd name="f28" fmla="*/ f23 1 f17"/>
              <a:gd name="f29" fmla="*/ f24 f8 1"/>
              <a:gd name="f30" fmla="val f27"/>
              <a:gd name="f31" fmla="val f28"/>
              <a:gd name="f32" fmla="*/ f29 1 f0"/>
              <a:gd name="f33" fmla="*/ f7 f26 1"/>
              <a:gd name="f34" fmla="+- f31 0 f7"/>
              <a:gd name="f35" fmla="+- f30 0 f7"/>
              <a:gd name="f36" fmla="+- 0 0 f32"/>
              <a:gd name="f37" fmla="*/ f34 1 2"/>
              <a:gd name="f38" fmla="*/ f35 1 2"/>
              <a:gd name="f39" fmla="+- 0 0 f36"/>
              <a:gd name="f40" fmla="+- f7 f37 0"/>
              <a:gd name="f41" fmla="+- f7 f38 0"/>
              <a:gd name="f42" fmla="*/ f39 f0 1"/>
              <a:gd name="f43" fmla="*/ f38 f26 1"/>
              <a:gd name="f44" fmla="*/ f37 f26 1"/>
              <a:gd name="f45" fmla="*/ f42 1 f8"/>
              <a:gd name="f46" fmla="*/ f40 f26 1"/>
              <a:gd name="f47" fmla="+- f45 0 f1"/>
              <a:gd name="f48" fmla="cos 1 f47"/>
              <a:gd name="f49" fmla="sin 1 f47"/>
              <a:gd name="f50" fmla="+- 0 0 f48"/>
              <a:gd name="f51" fmla="+- 0 0 f49"/>
              <a:gd name="f52" fmla="+- 0 0 f50"/>
              <a:gd name="f53" fmla="+- 0 0 f51"/>
              <a:gd name="f54" fmla="val f52"/>
              <a:gd name="f55" fmla="val f53"/>
              <a:gd name="f56" fmla="*/ f54 f38 1"/>
              <a:gd name="f57" fmla="*/ f55 f37 1"/>
              <a:gd name="f58" fmla="+- f41 0 f56"/>
              <a:gd name="f59" fmla="+- f41 f56 0"/>
              <a:gd name="f60" fmla="+- f40 0 f57"/>
              <a:gd name="f61" fmla="+- f40 f57 0"/>
              <a:gd name="f62" fmla="*/ f58 f26 1"/>
              <a:gd name="f63" fmla="*/ f60 f26 1"/>
              <a:gd name="f64" fmla="*/ f59 f26 1"/>
              <a:gd name="f65" fmla="*/ f6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2" y="f63"/>
              </a:cxn>
              <a:cxn ang="f25">
                <a:pos x="f62" y="f65"/>
              </a:cxn>
              <a:cxn ang="f25">
                <a:pos x="f64" y="f65"/>
              </a:cxn>
              <a:cxn ang="f25">
                <a:pos x="f64" y="f63"/>
              </a:cxn>
            </a:cxnLst>
            <a:rect l="f62" t="f63" r="f64" b="f65"/>
            <a:pathLst>
              <a:path>
                <a:moveTo>
                  <a:pt x="f33" y="f46"/>
                </a:moveTo>
                <a:arcTo wR="f43" hR="f44" stAng="f0" swAng="f1"/>
                <a:arcTo wR="f43" hR="f44" stAng="f2" swAng="f1"/>
                <a:arcTo wR="f43" hR="f44" stAng="f7" swAng="f1"/>
                <a:arcTo wR="f43" hR="f44" stAng="f1" swAng="f1"/>
                <a:close/>
              </a:path>
            </a:pathLst>
          </a:cu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0" u="none" strike="noStrike" kern="1200" spc="30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/>
                <a:ea typeface="Microsoft YaHei" pitchFamily="2"/>
                <a:cs typeface="Mangal" pitchFamily="2"/>
              </a:rPr>
              <a:t>радость</a:t>
            </a:r>
          </a:p>
        </p:txBody>
      </p:sp>
      <p:sp>
        <p:nvSpPr>
          <p:cNvPr id="22" name="TextBox 14"/>
          <p:cNvSpPr txBox="1"/>
          <p:nvPr/>
        </p:nvSpPr>
        <p:spPr>
          <a:xfrm rot="16679896">
            <a:off x="1598369" y="3825582"/>
            <a:ext cx="977704" cy="3706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Book Antiqua" pitchFamily="18"/>
                <a:ea typeface="Microsoft YaHei" pitchFamily="2"/>
                <a:cs typeface="Mangal" pitchFamily="2"/>
              </a:rPr>
              <a:t>солнце</a:t>
            </a:r>
          </a:p>
        </p:txBody>
      </p:sp>
      <p:sp>
        <p:nvSpPr>
          <p:cNvPr id="23" name="TextBox 8"/>
          <p:cNvSpPr txBox="1"/>
          <p:nvPr/>
        </p:nvSpPr>
        <p:spPr>
          <a:xfrm rot="1533341">
            <a:off x="74331" y="3974690"/>
            <a:ext cx="1341714" cy="64889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Book Antiqua" pitchFamily="18"/>
                <a:ea typeface="Microsoft YaHei" pitchFamily="2"/>
                <a:cs typeface="Mangal" pitchFamily="2"/>
              </a:rPr>
              <a:t>день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Book Antiqua" pitchFamily="18"/>
                <a:ea typeface="Microsoft YaHei" pitchFamily="2"/>
                <a:cs typeface="Mangal" pitchFamily="2"/>
              </a:rPr>
              <a:t>рождения</a:t>
            </a:r>
          </a:p>
        </p:txBody>
      </p:sp>
      <p:sp>
        <p:nvSpPr>
          <p:cNvPr id="24" name="TextBox 16"/>
          <p:cNvSpPr txBox="1"/>
          <p:nvPr/>
        </p:nvSpPr>
        <p:spPr>
          <a:xfrm rot="19619266">
            <a:off x="-50956" y="5783945"/>
            <a:ext cx="1881925" cy="3706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0" u="none" strike="noStrike" kern="1200" spc="0" baseline="0" dirty="0" smtClean="0">
                <a:ln>
                  <a:noFill/>
                </a:ln>
                <a:solidFill>
                  <a:srgbClr val="FFC000"/>
                </a:solidFill>
                <a:latin typeface="Book Antiqua" pitchFamily="18"/>
                <a:ea typeface="Microsoft YaHei" pitchFamily="2"/>
                <a:cs typeface="Mangal" pitchFamily="2"/>
              </a:rPr>
              <a:t>зимние</a:t>
            </a:r>
            <a:r>
              <a:rPr lang="ru-RU" sz="1800" b="1" i="0" u="none" strike="noStrike" kern="1200" spc="0" dirty="0" smtClean="0">
                <a:ln>
                  <a:noFill/>
                </a:ln>
                <a:solidFill>
                  <a:srgbClr val="FFC000"/>
                </a:solidFill>
                <a:latin typeface="Book Antiqua" pitchFamily="18"/>
                <a:ea typeface="Microsoft YaHei" pitchFamily="2"/>
                <a:cs typeface="Mangal" pitchFamily="2"/>
              </a:rPr>
              <a:t> забавы</a:t>
            </a:r>
            <a:endParaRPr lang="ru-RU" sz="1800" b="1" i="0" u="none" strike="noStrike" kern="1200" spc="0" baseline="0" dirty="0">
              <a:ln>
                <a:noFill/>
              </a:ln>
              <a:solidFill>
                <a:srgbClr val="FFC000"/>
              </a:solidFill>
              <a:latin typeface="Book Antiqua" pitchFamily="18"/>
              <a:ea typeface="Microsoft YaHei" pitchFamily="2"/>
              <a:cs typeface="Mangal" pitchFamily="2"/>
            </a:endParaRPr>
          </a:p>
        </p:txBody>
      </p:sp>
      <p:sp>
        <p:nvSpPr>
          <p:cNvPr id="25" name="TextBox 12"/>
          <p:cNvSpPr txBox="1"/>
          <p:nvPr/>
        </p:nvSpPr>
        <p:spPr>
          <a:xfrm rot="3498048">
            <a:off x="1034666" y="3840889"/>
            <a:ext cx="1005660" cy="3706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Book Antiqua" pitchFamily="18"/>
                <a:ea typeface="Microsoft YaHei" pitchFamily="2"/>
                <a:cs typeface="Mangal" pitchFamily="2"/>
              </a:rPr>
              <a:t>счастье</a:t>
            </a:r>
          </a:p>
        </p:txBody>
      </p:sp>
      <p:sp>
        <p:nvSpPr>
          <p:cNvPr id="26" name="TextBox 13"/>
          <p:cNvSpPr txBox="1"/>
          <p:nvPr/>
        </p:nvSpPr>
        <p:spPr>
          <a:xfrm rot="154614">
            <a:off x="262404" y="4747402"/>
            <a:ext cx="723211" cy="3706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0" u="none" strike="noStrike" kern="1200" spc="0" baseline="0" dirty="0" smtClean="0">
                <a:ln>
                  <a:noFill/>
                </a:ln>
                <a:solidFill>
                  <a:srgbClr val="FFC000"/>
                </a:solidFill>
                <a:latin typeface="Book Antiqua" pitchFamily="18"/>
                <a:ea typeface="Microsoft YaHei" pitchFamily="2"/>
                <a:cs typeface="Mangal" pitchFamily="2"/>
              </a:rPr>
              <a:t>урок</a:t>
            </a:r>
            <a:endParaRPr lang="ru-RU" sz="1800" b="1" i="0" u="none" strike="noStrike" kern="1200" spc="0" baseline="0" dirty="0">
              <a:ln>
                <a:noFill/>
              </a:ln>
              <a:solidFill>
                <a:srgbClr val="FFC000"/>
              </a:solidFill>
              <a:latin typeface="Book Antiqua" pitchFamily="18"/>
              <a:ea typeface="Microsoft YaHei" pitchFamily="2"/>
              <a:cs typeface="Mangal" pitchFamily="2"/>
            </a:endParaRPr>
          </a:p>
        </p:txBody>
      </p:sp>
      <p:sp>
        <p:nvSpPr>
          <p:cNvPr id="27" name="TextBox 15"/>
          <p:cNvSpPr txBox="1"/>
          <p:nvPr/>
        </p:nvSpPr>
        <p:spPr>
          <a:xfrm rot="20257758">
            <a:off x="2888454" y="4482048"/>
            <a:ext cx="687817" cy="3706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Book Antiqua" pitchFamily="18"/>
                <a:ea typeface="Microsoft YaHei" pitchFamily="2"/>
                <a:cs typeface="Mangal" pitchFamily="2"/>
              </a:rPr>
              <a:t>смех</a:t>
            </a:r>
          </a:p>
        </p:txBody>
      </p:sp>
      <p:sp>
        <p:nvSpPr>
          <p:cNvPr id="28" name="TextBox 16"/>
          <p:cNvSpPr txBox="1"/>
          <p:nvPr/>
        </p:nvSpPr>
        <p:spPr>
          <a:xfrm rot="20366541">
            <a:off x="288836" y="5265976"/>
            <a:ext cx="832279" cy="3706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0" u="none" strike="noStrike" kern="1200" spc="0" baseline="0" dirty="0" smtClean="0">
                <a:ln>
                  <a:noFill/>
                </a:ln>
                <a:solidFill>
                  <a:srgbClr val="FFC000"/>
                </a:solidFill>
                <a:latin typeface="Book Antiqua" pitchFamily="18"/>
                <a:ea typeface="Microsoft YaHei" pitchFamily="2"/>
                <a:cs typeface="Mangal" pitchFamily="2"/>
              </a:rPr>
              <a:t>семья</a:t>
            </a:r>
            <a:endParaRPr lang="ru-RU" sz="1800" b="1" i="0" u="none" strike="noStrike" kern="1200" spc="0" baseline="0" dirty="0">
              <a:ln>
                <a:noFill/>
              </a:ln>
              <a:solidFill>
                <a:srgbClr val="FFC000"/>
              </a:solidFill>
              <a:latin typeface="Book Antiqua" pitchFamily="18"/>
              <a:ea typeface="Microsoft YaHei" pitchFamily="2"/>
              <a:cs typeface="Mangal" pitchFamily="2"/>
            </a:endParaRPr>
          </a:p>
        </p:txBody>
      </p:sp>
      <p:sp>
        <p:nvSpPr>
          <p:cNvPr id="29" name="TextBox 16"/>
          <p:cNvSpPr txBox="1"/>
          <p:nvPr/>
        </p:nvSpPr>
        <p:spPr>
          <a:xfrm rot="16609523">
            <a:off x="1500290" y="5839816"/>
            <a:ext cx="688586" cy="3706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Book Antiqua" pitchFamily="18"/>
                <a:ea typeface="Microsoft YaHei" pitchFamily="2"/>
                <a:cs typeface="Mangal" pitchFamily="2"/>
              </a:rPr>
              <a:t>лето</a:t>
            </a:r>
          </a:p>
        </p:txBody>
      </p:sp>
      <p:sp>
        <p:nvSpPr>
          <p:cNvPr id="30" name="TextBox 13"/>
          <p:cNvSpPr txBox="1"/>
          <p:nvPr/>
        </p:nvSpPr>
        <p:spPr>
          <a:xfrm rot="2032364">
            <a:off x="2354813" y="5631470"/>
            <a:ext cx="1039580" cy="3706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Book Antiqua" pitchFamily="18"/>
                <a:ea typeface="Microsoft YaHei" pitchFamily="2"/>
                <a:cs typeface="Mangal" pitchFamily="2"/>
              </a:rPr>
              <a:t>улыбка</a:t>
            </a:r>
          </a:p>
        </p:txBody>
      </p:sp>
      <p:sp>
        <p:nvSpPr>
          <p:cNvPr id="31" name="TextBox 7"/>
          <p:cNvSpPr txBox="1"/>
          <p:nvPr/>
        </p:nvSpPr>
        <p:spPr>
          <a:xfrm rot="21183564">
            <a:off x="3006420" y="4938940"/>
            <a:ext cx="1177920" cy="379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Book Antiqua" pitchFamily="18"/>
                <a:ea typeface="Microsoft YaHei" pitchFamily="2"/>
                <a:cs typeface="Mangal" pitchFamily="2"/>
              </a:rPr>
              <a:t>встреча</a:t>
            </a:r>
          </a:p>
        </p:txBody>
      </p:sp>
      <p:sp>
        <p:nvSpPr>
          <p:cNvPr id="32" name="TextBox 6"/>
          <p:cNvSpPr txBox="1"/>
          <p:nvPr/>
        </p:nvSpPr>
        <p:spPr>
          <a:xfrm rot="1209168">
            <a:off x="2873192" y="5483779"/>
            <a:ext cx="1125693" cy="3706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Book Antiqua" pitchFamily="18"/>
                <a:ea typeface="Microsoft YaHei" pitchFamily="2"/>
                <a:cs typeface="Mangal" pitchFamily="2"/>
              </a:rPr>
              <a:t>подарок</a:t>
            </a:r>
          </a:p>
        </p:txBody>
      </p:sp>
      <p:sp>
        <p:nvSpPr>
          <p:cNvPr id="33" name="TextBox 17"/>
          <p:cNvSpPr txBox="1"/>
          <p:nvPr/>
        </p:nvSpPr>
        <p:spPr>
          <a:xfrm rot="3074891">
            <a:off x="1871337" y="6029448"/>
            <a:ext cx="1352165" cy="3706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Book Antiqua" pitchFamily="18"/>
                <a:ea typeface="Microsoft YaHei" pitchFamily="2"/>
                <a:cs typeface="Mangal" pitchFamily="2"/>
              </a:rPr>
              <a:t>каникулы</a:t>
            </a:r>
          </a:p>
        </p:txBody>
      </p:sp>
      <p:sp>
        <p:nvSpPr>
          <p:cNvPr id="34" name="TextBox 10"/>
          <p:cNvSpPr txBox="1"/>
          <p:nvPr/>
        </p:nvSpPr>
        <p:spPr>
          <a:xfrm rot="17440560">
            <a:off x="2060099" y="3900036"/>
            <a:ext cx="955326" cy="3706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Book Antiqua" pitchFamily="18"/>
                <a:ea typeface="Microsoft YaHei" pitchFamily="2"/>
                <a:cs typeface="Mangal" pitchFamily="2"/>
              </a:rPr>
              <a:t>друзья</a:t>
            </a:r>
          </a:p>
        </p:txBody>
      </p:sp>
      <p:sp>
        <p:nvSpPr>
          <p:cNvPr id="35" name="TextBox 9"/>
          <p:cNvSpPr txBox="1"/>
          <p:nvPr/>
        </p:nvSpPr>
        <p:spPr>
          <a:xfrm rot="18868196">
            <a:off x="2532173" y="4104914"/>
            <a:ext cx="1040798" cy="3706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Book Antiqua" pitchFamily="18"/>
                <a:ea typeface="Microsoft YaHei" pitchFamily="2"/>
                <a:cs typeface="Mangal" pitchFamily="2"/>
              </a:rPr>
              <a:t>любовь</a:t>
            </a:r>
          </a:p>
        </p:txBody>
      </p:sp>
      <p:sp>
        <p:nvSpPr>
          <p:cNvPr id="36" name="TextBox 4"/>
          <p:cNvSpPr txBox="1"/>
          <p:nvPr/>
        </p:nvSpPr>
        <p:spPr>
          <a:xfrm rot="18513568">
            <a:off x="830823" y="5824357"/>
            <a:ext cx="1152360" cy="379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Book Antiqua" pitchFamily="18"/>
                <a:ea typeface="Microsoft YaHei" pitchFamily="2"/>
                <a:cs typeface="Mangal" pitchFamily="2"/>
              </a:rPr>
              <a:t>веселье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9" grpId="0"/>
      <p:bldP spid="20" grpId="0"/>
      <p:bldP spid="21" grpId="0" animBg="1"/>
      <p:bldP spid="22" grpId="0"/>
      <p:bldP spid="23" grpId="0"/>
      <p:bldP spid="25" grpId="0"/>
      <p:bldP spid="27" grpId="0"/>
      <p:bldP spid="29" grpId="0"/>
      <p:bldP spid="33" grpId="0"/>
      <p:bldP spid="34" grpId="0"/>
      <p:bldP spid="35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 txBox="1">
            <a:spLocks noGrp="1"/>
          </p:cNvSpPr>
          <p:nvPr>
            <p:ph idx="1"/>
          </p:nvPr>
        </p:nvSpPr>
        <p:spPr>
          <a:xfrm>
            <a:off x="539640" y="332656"/>
            <a:ext cx="8075160" cy="6051584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74320" lvl="0" indent="-274320" algn="ctr" hangingPunct="1">
              <a:spcBef>
                <a:spcPts val="601"/>
              </a:spcBef>
              <a:spcAft>
                <a:spcPts val="0"/>
              </a:spcAft>
              <a:buNone/>
            </a:pPr>
            <a:endParaRPr lang="ru-RU" sz="2800" b="1" dirty="0">
              <a:solidFill>
                <a:srgbClr val="C00000"/>
              </a:solidFill>
              <a:latin typeface="Trebuchet MS"/>
            </a:endParaRP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b="1" spc="300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/>
              </a:rPr>
              <a:t>        </a:t>
            </a:r>
            <a:r>
              <a:rPr lang="ru-RU" b="1" i="1" u="sng" spc="300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/>
              </a:rPr>
              <a:t>- </a:t>
            </a:r>
            <a:r>
              <a:rPr lang="ru-RU" b="1" i="1" u="sng" spc="300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/>
              </a:rPr>
              <a:t>Найдите   </a:t>
            </a:r>
            <a:r>
              <a:rPr lang="ru-RU" b="1" i="1" u="sng" spc="300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/>
              </a:rPr>
              <a:t>хокку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endParaRPr lang="ru-RU" sz="2800" b="1" i="1" u="sng" dirty="0">
              <a:solidFill>
                <a:srgbClr val="C00000"/>
              </a:solidFill>
              <a:effectLst>
                <a:outerShdw dist="17961" dir="2700000">
                  <a:scrgbClr r="0" g="0" b="0"/>
                </a:outerShdw>
              </a:effectLst>
              <a:latin typeface="Trebuchet MS"/>
            </a:endParaRP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1. Уж тает снег,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бегут ручьи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в окно повеяло весною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…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800" i="1" dirty="0">
                <a:solidFill>
                  <a:srgbClr val="E46C0A"/>
                </a:solidFill>
                <a:latin typeface="Trebuchet MS"/>
              </a:rPr>
              <a:t>                                         (А.Н.Плещеев)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800" dirty="0">
                <a:latin typeface="Trebuchet MS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2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. Лед растаял в пруду,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и снова зажили дружно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вода с водою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rebuchet MS"/>
              </a:rPr>
              <a:t>.                      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800" i="1" dirty="0">
                <a:solidFill>
                  <a:srgbClr val="E46C0A"/>
                </a:solidFill>
                <a:latin typeface="Trebuchet MS"/>
              </a:rPr>
              <a:t>                            (Басё)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3300"/>
                </a:solidFill>
                <a:latin typeface="Trebuchet MS"/>
              </a:rPr>
              <a:t>                                               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ru-RU" sz="2600" dirty="0">
              <a:latin typeface="Trebuchet M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/>
          <p:nvPr/>
        </p:nvSpPr>
        <p:spPr>
          <a:xfrm>
            <a:off x="251640" y="189000"/>
            <a:ext cx="7848720" cy="503280"/>
          </a:xfrm>
          <a:prstGeom prst="rect">
            <a:avLst/>
          </a:prstGeom>
        </p:spPr>
        <p:txBody>
          <a:bodyPr vert="horz" wrap="none" lIns="91440" tIns="45720" rIns="91440" bIns="45720" fromWordArt="1" anchor="t" anchorCtr="0" compatLnSpc="0">
            <a:prstTxWarp prst="textPlain">
              <a:avLst/>
            </a:prstTxWarp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baseline="0" dirty="0">
                <a:ln w="19080">
                  <a:solidFill>
                    <a:schemeClr val="accent6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dist="36147" dir="2700000" algn="tl">
                    <a:srgbClr val="990000"/>
                  </a:outerShdw>
                </a:effectLst>
                <a:latin typeface="Impact" pitchFamily="18"/>
                <a:ea typeface="Microsoft YaHei" pitchFamily="2"/>
                <a:cs typeface="Mangal" pitchFamily="2"/>
              </a:rPr>
              <a:t>Подумайте  и  проведите  линии  соответствия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1187640" y="765000"/>
            <a:ext cx="6624360" cy="64788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 smtClean="0">
                <a:ln>
                  <a:noFill/>
                </a:ln>
                <a:solidFill>
                  <a:srgbClr val="C00000"/>
                </a:solidFill>
                <a:latin typeface="Calibri" pitchFamily="18"/>
                <a:ea typeface="Microsoft YaHei" pitchFamily="2"/>
                <a:cs typeface="Mangal" pitchFamily="2"/>
              </a:rPr>
              <a:t>                 Задание </a:t>
            </a:r>
            <a:r>
              <a:rPr lang="ru-RU" sz="2400" b="1" i="0" u="none" strike="noStrike" kern="1200" spc="0" baseline="0" dirty="0">
                <a:ln>
                  <a:noFill/>
                </a:ln>
                <a:solidFill>
                  <a:srgbClr val="C00000"/>
                </a:solidFill>
                <a:latin typeface="Calibri" pitchFamily="18"/>
                <a:ea typeface="Microsoft YaHei" pitchFamily="2"/>
                <a:cs typeface="Mangal" pitchFamily="2"/>
              </a:rPr>
              <a:t>№2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1.Чужих меж нами нет!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Мы все друг другу братья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Под вишнями в цвету.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Calibri" pitchFamily="18"/>
                <a:ea typeface="Microsoft YaHei" pitchFamily="2"/>
                <a:cs typeface="Mangal" pitchFamily="2"/>
              </a:rPr>
              <a:t>На родине всё дорого, достойно любования и любви.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2.В стране моей родной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Цветёт вишневым цветом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И на полях трава.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Calibri" pitchFamily="18"/>
                <a:ea typeface="Microsoft YaHei" pitchFamily="2"/>
                <a:cs typeface="Mangal" pitchFamily="2"/>
              </a:rPr>
              <a:t>Ничего вечного в жизни нет, всё меняется, на смену старому идёт новое.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3.«Вишни, вишни цветут!» -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И об этих старых деревьях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Пели когда-то.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Calibri" pitchFamily="18"/>
                <a:ea typeface="Microsoft YaHei" pitchFamily="2"/>
                <a:cs typeface="Mangal" pitchFamily="2"/>
              </a:rPr>
              <a:t>Любование красотой делает людей ближе,  вражда забывается.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1200" spc="0" baseline="0" dirty="0">
              <a:ln>
                <a:noFill/>
              </a:ln>
              <a:solidFill>
                <a:srgbClr val="CCFF33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/>
          <p:nvPr/>
        </p:nvSpPr>
        <p:spPr>
          <a:xfrm>
            <a:off x="2051721" y="332656"/>
            <a:ext cx="4536504" cy="359624"/>
          </a:xfrm>
          <a:prstGeom prst="rect">
            <a:avLst/>
          </a:prstGeom>
        </p:spPr>
        <p:txBody>
          <a:bodyPr vert="horz" wrap="none" lIns="91440" tIns="45720" rIns="91440" bIns="45720" fromWordArt="1" anchor="t" anchorCtr="0" compatLnSpc="0">
            <a:prstTxWarp prst="textPlain">
              <a:avLst/>
            </a:prstTxWarp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baseline="0" dirty="0">
                <a:ln w="19080">
                  <a:solidFill>
                    <a:schemeClr val="accent6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dist="36147" dir="2700000" algn="tl">
                    <a:srgbClr val="990000"/>
                  </a:outerShdw>
                </a:effectLst>
                <a:ea typeface="Microsoft YaHei" pitchFamily="2"/>
                <a:cs typeface="Mangal" pitchFamily="2"/>
              </a:rPr>
              <a:t>Проверьте :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324000" y="765000"/>
            <a:ext cx="7488360" cy="68545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                                          Задание </a:t>
            </a: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№2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1.Чужих меж нами нет!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Мы все друг другу братья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Под вишнями в цвету.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Calibri" pitchFamily="18"/>
                <a:ea typeface="Microsoft YaHei" pitchFamily="2"/>
                <a:cs typeface="Mangal" pitchFamily="2"/>
              </a:rPr>
              <a:t>        1. Любование  красотой делает людей ближе, вражда забывается.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2.В стране моей родной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Цветёт вишневым цветом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И на полях трава.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       </a:t>
            </a:r>
            <a:r>
              <a:rPr lang="ru-RU" sz="2400" b="1" i="0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Calibri" pitchFamily="18"/>
                <a:ea typeface="Microsoft YaHei" pitchFamily="2"/>
                <a:cs typeface="Mangal" pitchFamily="2"/>
              </a:rPr>
              <a:t>2. На родине всё дорого, достойно любования и любви.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3.«Вишни, вишни цветут!» -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И об этих старых деревьях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Пели когда-то.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       </a:t>
            </a:r>
            <a:r>
              <a:rPr lang="ru-RU" sz="2400" b="1" i="0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Calibri" pitchFamily="18"/>
                <a:ea typeface="Microsoft YaHei" pitchFamily="2"/>
                <a:cs typeface="Mangal" pitchFamily="2"/>
              </a:rPr>
              <a:t>3. Ничего вечного в жизни нет, всё меняется,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Calibri" pitchFamily="18"/>
                <a:ea typeface="Microsoft YaHei" pitchFamily="2"/>
                <a:cs typeface="Mangal" pitchFamily="2"/>
              </a:rPr>
              <a:t>На  смену  старому  идёт  новое.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1200" spc="0" baseline="0" dirty="0">
              <a:ln>
                <a:noFill/>
              </a:ln>
              <a:solidFill>
                <a:srgbClr val="FF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1200" spc="0" baseline="0" dirty="0">
              <a:ln>
                <a:noFill/>
              </a:ln>
              <a:solidFill>
                <a:srgbClr val="CCFF33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63688" y="260648"/>
            <a:ext cx="4608512" cy="732696"/>
          </a:xfrm>
        </p:spPr>
        <p:txBody>
          <a:bodyPr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3400" dirty="0">
                <a:solidFill>
                  <a:srgbClr val="7030A0"/>
                </a:solidFill>
              </a:rPr>
              <a:t>  «В   соавторстве»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95536" y="1340768"/>
            <a:ext cx="8172360" cy="468144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E46C0A"/>
                </a:solidFill>
                <a:latin typeface="+mn-lt"/>
              </a:rPr>
              <a:t>За ночь вьюнок обвился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E46C0A"/>
                </a:solidFill>
                <a:latin typeface="+mn-lt"/>
              </a:rPr>
              <a:t>Вокруг бадьи моего колодца.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E46C0A"/>
                </a:solidFill>
                <a:latin typeface="+mn-lt"/>
              </a:rPr>
              <a:t>У соседа воды возьму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endParaRPr lang="ru-RU" sz="2600" dirty="0">
              <a:solidFill>
                <a:srgbClr val="E46C0A"/>
              </a:solidFill>
              <a:latin typeface="Trebuchet MS"/>
            </a:endParaRPr>
          </a:p>
          <a:p>
            <a:pPr marL="274320" lvl="0" indent="-274320" algn="ctr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7030A0"/>
                </a:solidFill>
                <a:latin typeface="+mn-lt"/>
              </a:rPr>
              <a:t>                  Выберете вариант </a:t>
            </a:r>
            <a:r>
              <a:rPr lang="ru-RU" sz="2600" dirty="0">
                <a:solidFill>
                  <a:srgbClr val="7030A0"/>
                </a:solidFill>
                <a:latin typeface="+mn-lt"/>
              </a:rPr>
              <a:t>ответа:</a:t>
            </a:r>
          </a:p>
          <a:p>
            <a:pPr marL="274320" lvl="0" indent="-274320" algn="ctr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E46C0A"/>
                </a:solidFill>
                <a:latin typeface="+mn-lt"/>
              </a:rPr>
              <a:t>             </a:t>
            </a:r>
            <a:r>
              <a:rPr lang="ru-RU" sz="2600" b="1" dirty="0">
                <a:solidFill>
                  <a:srgbClr val="E46C0A"/>
                </a:solidFill>
                <a:latin typeface="+mn-lt"/>
              </a:rPr>
              <a:t>1.Скоро  появится  стрекоза.</a:t>
            </a:r>
          </a:p>
          <a:p>
            <a:pPr marL="274320" lvl="0" indent="-274320" algn="ctr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E46C0A"/>
                </a:solidFill>
                <a:latin typeface="+mn-lt"/>
              </a:rPr>
              <a:t>        2.У  соседа  воды возьму.</a:t>
            </a:r>
          </a:p>
          <a:p>
            <a:pPr marL="274320" lvl="0" indent="-274320" algn="ctr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E46C0A"/>
                </a:solidFill>
                <a:latin typeface="+mn-lt"/>
              </a:rPr>
              <a:t>     3.Всюду  поют  цикады.</a:t>
            </a:r>
          </a:p>
          <a:p>
            <a:pPr marL="274320" lvl="0" indent="-274320" algn="r" hangingPunct="1">
              <a:spcBef>
                <a:spcPts val="601"/>
              </a:spcBef>
              <a:spcAft>
                <a:spcPts val="0"/>
              </a:spcAft>
              <a:buSzPct val="73000"/>
              <a:buFont typeface="Wingdings 2"/>
              <a:buChar char=""/>
            </a:pPr>
            <a:endParaRPr lang="ru-RU" sz="2600" dirty="0">
              <a:latin typeface="Trebuchet M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395640" y="1556639"/>
            <a:ext cx="7488360" cy="45381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spc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   </a:t>
            </a:r>
            <a:r>
              <a:rPr lang="ru-RU" sz="3200" b="1" i="0" u="none" strike="noStrike" kern="1200" spc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Предлагаю  варианты, </a:t>
            </a:r>
            <a:r>
              <a:rPr lang="ru-RU" sz="3200" b="1" i="0" u="none" strike="noStrike" kern="1200" spc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Calibri" pitchFamily="18"/>
                <a:ea typeface="Microsoft YaHei" pitchFamily="2"/>
                <a:cs typeface="Mangal" pitchFamily="2"/>
              </a:rPr>
              <a:t>выбери   и   продолжи.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3600" b="1" i="0" u="none" strike="noStrike" kern="1200" spc="0" baseline="0" dirty="0">
              <a:ln>
                <a:noFill/>
              </a:ln>
              <a:solidFill>
                <a:srgbClr val="CCFF33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arenR"/>
              <a:tabLst/>
            </a:pPr>
            <a:r>
              <a:rPr lang="ru-RU" sz="3600" b="1" i="0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Calibri" pitchFamily="18"/>
                <a:ea typeface="Microsoft YaHei" pitchFamily="2"/>
                <a:cs typeface="Mangal" pitchFamily="2"/>
              </a:rPr>
              <a:t>Выпал  первый  снег…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Calibri" pitchFamily="18"/>
                <a:ea typeface="Microsoft YaHei" pitchFamily="2"/>
                <a:cs typeface="Mangal" pitchFamily="2"/>
              </a:rPr>
              <a:t>2) Утро  зимнего  дня…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0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Calibri" pitchFamily="18"/>
                <a:ea typeface="Microsoft YaHei" pitchFamily="2"/>
                <a:cs typeface="Mangal" pitchFamily="2"/>
              </a:rPr>
              <a:t>3) </a:t>
            </a:r>
            <a:r>
              <a:rPr lang="ru-RU" sz="3600" b="1" i="0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Calibri" pitchFamily="18"/>
                <a:ea typeface="Microsoft YaHei" pitchFamily="2"/>
                <a:cs typeface="Mangal" pitchFamily="2"/>
              </a:rPr>
              <a:t>Роса…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0" spc="0" baseline="0" dirty="0">
                <a:ln>
                  <a:noFill/>
                </a:ln>
                <a:solidFill>
                  <a:srgbClr val="7030A0"/>
                </a:solidFill>
                <a:latin typeface="Calibri" pitchFamily="18"/>
                <a:ea typeface="Microsoft YaHei" pitchFamily="2"/>
                <a:cs typeface="Mangal" pitchFamily="2"/>
              </a:rPr>
              <a:t>4) Время  бежит…</a:t>
            </a: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                                           </a:t>
            </a:r>
            <a:r>
              <a:rPr lang="ru-RU" sz="3200" b="1" i="1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Calibri" pitchFamily="18"/>
                <a:ea typeface="Microsoft YaHei" pitchFamily="2"/>
                <a:cs typeface="Mangal" pitchFamily="2"/>
              </a:rPr>
              <a:t>(5 мин)</a:t>
            </a:r>
          </a:p>
        </p:txBody>
      </p:sp>
      <p:sp>
        <p:nvSpPr>
          <p:cNvPr id="3" name="Заголовок 1"/>
          <p:cNvSpPr txBox="1"/>
          <p:nvPr/>
        </p:nvSpPr>
        <p:spPr>
          <a:xfrm>
            <a:off x="0" y="0"/>
            <a:ext cx="4568400" cy="8632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0" u="none" strike="noStrike" kern="1200" spc="0" baseline="0">
                <a:ln>
                  <a:noFill/>
                </a:ln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Microsoft YaHei" pitchFamily="2"/>
                <a:cs typeface="Mangal" pitchFamily="2"/>
              </a:rPr>
              <a:t>Проба  пера.</a:t>
            </a:r>
            <a:r>
              <a:rPr lang="ru-RU" sz="4000" b="1" i="0" u="none" strike="noStrike" kern="1200" spc="0" baseline="0">
                <a:ln>
                  <a:noFill/>
                </a:ln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/>
            </a:r>
            <a:br>
              <a:rPr lang="ru-RU" sz="4000" b="1" i="0" u="none" strike="noStrike" kern="1200" spc="0" baseline="0">
                <a:ln>
                  <a:noFill/>
                </a:ln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</a:br>
            <a:endParaRPr lang="ru-RU" sz="4000" b="1" i="0" u="none" strike="noStrike" kern="1200" spc="0" baseline="0">
              <a:ln>
                <a:noFill/>
              </a:ln>
              <a:solidFill>
                <a:srgbClr val="C000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2699640" y="620640"/>
            <a:ext cx="6080760" cy="8632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spc="0" baseline="0">
                <a:ln>
                  <a:noFill/>
                </a:ln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Microsoft YaHei" pitchFamily="2"/>
                <a:cs typeface="Mangal" pitchFamily="2"/>
              </a:rPr>
              <a:t>Подумай  и  сочини.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203640" y="1988999"/>
            <a:ext cx="2089080" cy="2087640"/>
          </a:xfrm>
          <a:prstGeom prst="rect">
            <a:avLst/>
          </a:prstGeom>
          <a:solidFill>
            <a:srgbClr val="FFFFFF"/>
          </a:solidFill>
          <a:ln w="9360">
            <a:solidFill>
              <a:srgbClr val="FF00FF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 spc="0" baseline="0">
                <a:ln>
                  <a:noFill/>
                </a:ln>
                <a:solidFill>
                  <a:srgbClr val="FF33CC"/>
                </a:solidFill>
                <a:latin typeface="Calibri" pitchFamily="18"/>
                <a:ea typeface="Microsoft YaHei" pitchFamily="2"/>
                <a:cs typeface="Mangal" pitchFamily="2"/>
              </a:rPr>
              <a:t>ЧТО ДАЁТ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 spc="0" baseline="0">
                <a:ln>
                  <a:noFill/>
                </a:ln>
                <a:solidFill>
                  <a:srgbClr val="FF33CC"/>
                </a:solidFill>
                <a:latin typeface="Calibri" pitchFamily="18"/>
                <a:ea typeface="Microsoft YaHei" pitchFamily="2"/>
                <a:cs typeface="Mangal" pitchFamily="2"/>
              </a:rPr>
              <a:t>ИСПОЛЬЗОВАНИЕ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 spc="0" baseline="0">
                <a:ln>
                  <a:noFill/>
                </a:ln>
                <a:solidFill>
                  <a:srgbClr val="FF33CC"/>
                </a:solidFill>
                <a:latin typeface="Calibri" pitchFamily="18"/>
                <a:ea typeface="Microsoft YaHei" pitchFamily="2"/>
                <a:cs typeface="Mangal" pitchFamily="2"/>
              </a:rPr>
              <a:t>ПРИЁМА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 spc="0" baseline="0">
                <a:ln>
                  <a:noFill/>
                </a:ln>
                <a:solidFill>
                  <a:srgbClr val="FF33CC"/>
                </a:solidFill>
                <a:latin typeface="Calibri" pitchFamily="18"/>
                <a:ea typeface="Microsoft YaHei" pitchFamily="2"/>
                <a:cs typeface="Mangal" pitchFamily="2"/>
              </a:rPr>
              <a:t>«ПРОБУЕМ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 spc="0" baseline="0">
                <a:ln>
                  <a:noFill/>
                </a:ln>
                <a:solidFill>
                  <a:srgbClr val="FF33CC"/>
                </a:solidFill>
                <a:latin typeface="Calibri" pitchFamily="18"/>
                <a:ea typeface="Microsoft YaHei" pitchFamily="2"/>
                <a:cs typeface="Mangal" pitchFamily="2"/>
              </a:rPr>
              <a:t>ПИСАТЬ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 spc="0" baseline="0">
                <a:ln>
                  <a:noFill/>
                </a:ln>
                <a:solidFill>
                  <a:srgbClr val="FF33CC"/>
                </a:solidFill>
                <a:latin typeface="Calibri" pitchFamily="18"/>
                <a:ea typeface="Microsoft YaHei" pitchFamily="2"/>
                <a:cs typeface="Mangal" pitchFamily="2"/>
              </a:rPr>
              <a:t>ХОККУ»?</a:t>
            </a:r>
          </a:p>
        </p:txBody>
      </p:sp>
      <p:sp>
        <p:nvSpPr>
          <p:cNvPr id="3" name="Rectangle 8"/>
          <p:cNvSpPr/>
          <p:nvPr/>
        </p:nvSpPr>
        <p:spPr>
          <a:xfrm>
            <a:off x="468360" y="1052640"/>
            <a:ext cx="2160720" cy="1297080"/>
          </a:xfrm>
          <a:prstGeom prst="rect">
            <a:avLst/>
          </a:prstGeom>
          <a:solidFill>
            <a:srgbClr val="BCFF79"/>
          </a:solidFill>
          <a:ln w="9360">
            <a:solidFill>
              <a:srgbClr val="008000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помогает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развить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нестандартное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мышление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5868000" y="1052640"/>
            <a:ext cx="2232360" cy="1007999"/>
          </a:xfrm>
          <a:prstGeom prst="rect">
            <a:avLst/>
          </a:prstGeom>
          <a:solidFill>
            <a:srgbClr val="BCFF79"/>
          </a:solidFill>
          <a:ln w="9360">
            <a:solidFill>
              <a:srgbClr val="008000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Учит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азам поэзии</a:t>
            </a:r>
          </a:p>
        </p:txBody>
      </p:sp>
      <p:sp>
        <p:nvSpPr>
          <p:cNvPr id="5" name="Rectangle 10"/>
          <p:cNvSpPr/>
          <p:nvPr/>
        </p:nvSpPr>
        <p:spPr>
          <a:xfrm>
            <a:off x="250920" y="2781360"/>
            <a:ext cx="2448000" cy="1511279"/>
          </a:xfrm>
          <a:prstGeom prst="rect">
            <a:avLst/>
          </a:prstGeom>
          <a:solidFill>
            <a:srgbClr val="BCFF79"/>
          </a:solidFill>
          <a:ln w="9360">
            <a:solidFill>
              <a:srgbClr val="008000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Помогает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узнать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об 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учащемся, его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состоянии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826920" y="4869000"/>
            <a:ext cx="3600360" cy="1727280"/>
          </a:xfrm>
          <a:prstGeom prst="rect">
            <a:avLst/>
          </a:prstGeom>
          <a:solidFill>
            <a:srgbClr val="BCFF79"/>
          </a:solidFill>
          <a:ln w="9360">
            <a:solidFill>
              <a:srgbClr val="008000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Этот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приём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может показать,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как дети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воспринимают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окружающий мир</a:t>
            </a:r>
          </a:p>
        </p:txBody>
      </p:sp>
      <p:sp>
        <p:nvSpPr>
          <p:cNvPr id="7" name="Rectangle 13"/>
          <p:cNvSpPr/>
          <p:nvPr/>
        </p:nvSpPr>
        <p:spPr>
          <a:xfrm>
            <a:off x="5724360" y="2852640"/>
            <a:ext cx="2808000" cy="1296360"/>
          </a:xfrm>
          <a:prstGeom prst="rect">
            <a:avLst/>
          </a:prstGeom>
          <a:solidFill>
            <a:srgbClr val="BCFF79"/>
          </a:solidFill>
          <a:ln w="9360">
            <a:solidFill>
              <a:srgbClr val="008000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Повышает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самооценку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(особенно у слабых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учащихся)</a:t>
            </a:r>
          </a:p>
        </p:txBody>
      </p:sp>
      <p:sp>
        <p:nvSpPr>
          <p:cNvPr id="8" name="Line 14"/>
          <p:cNvSpPr/>
          <p:nvPr/>
        </p:nvSpPr>
        <p:spPr>
          <a:xfrm flipV="1">
            <a:off x="5292720" y="1916279"/>
            <a:ext cx="503280" cy="504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Line 15"/>
          <p:cNvSpPr/>
          <p:nvPr/>
        </p:nvSpPr>
        <p:spPr>
          <a:xfrm flipH="1" flipV="1">
            <a:off x="2700360" y="1986119"/>
            <a:ext cx="503280" cy="431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Line 16"/>
          <p:cNvSpPr/>
          <p:nvPr/>
        </p:nvSpPr>
        <p:spPr>
          <a:xfrm flipH="1">
            <a:off x="2840400" y="3429000"/>
            <a:ext cx="360359" cy="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Line 17"/>
          <p:cNvSpPr/>
          <p:nvPr/>
        </p:nvSpPr>
        <p:spPr>
          <a:xfrm>
            <a:off x="5292720" y="3357720"/>
            <a:ext cx="358920" cy="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Line 18"/>
          <p:cNvSpPr/>
          <p:nvPr/>
        </p:nvSpPr>
        <p:spPr>
          <a:xfrm>
            <a:off x="3419640" y="4076640"/>
            <a:ext cx="360" cy="720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Rectangle 19"/>
          <p:cNvSpPr/>
          <p:nvPr/>
        </p:nvSpPr>
        <p:spPr>
          <a:xfrm>
            <a:off x="4572000" y="4869000"/>
            <a:ext cx="3600360" cy="1727280"/>
          </a:xfrm>
          <a:prstGeom prst="rect">
            <a:avLst/>
          </a:prstGeom>
          <a:solidFill>
            <a:srgbClr val="BCFF79"/>
          </a:solidFill>
          <a:ln w="9360">
            <a:solidFill>
              <a:srgbClr val="008000"/>
            </a:solidFill>
            <a:prstDash val="solid"/>
            <a:miter/>
          </a:ln>
        </p:spPr>
        <p:txBody>
          <a:bodyPr vert="horz" wrap="non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Позволяет</a:t>
            </a:r>
            <a:r>
              <a:rPr lang="en-US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оценить</a:t>
            </a:r>
          </a:p>
          <a:p>
            <a:pPr marL="0" marR="0" lvl="0" indent="0" algn="ctr" rtl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понял ли ученик</a:t>
            </a:r>
          </a:p>
          <a:p>
            <a:pPr marL="0" marR="0" lvl="0" indent="0" algn="ctr" rtl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изученное понятие,</a:t>
            </a:r>
          </a:p>
          <a:p>
            <a:pPr marL="0" marR="0" lvl="0" indent="0" algn="ctr" rtl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процесс или явление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Line 20"/>
          <p:cNvSpPr/>
          <p:nvPr/>
        </p:nvSpPr>
        <p:spPr>
          <a:xfrm>
            <a:off x="4859280" y="4076640"/>
            <a:ext cx="360" cy="647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0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/>
          </p:cNvSpPr>
          <p:nvPr>
            <p:ph idx="1"/>
          </p:nvPr>
        </p:nvSpPr>
        <p:spPr>
          <a:xfrm>
            <a:off x="2988000" y="5589360"/>
            <a:ext cx="3520440" cy="964800"/>
          </a:xfrm>
        </p:spPr>
        <p:txBody>
          <a:bodyPr wrap="none" lIns="91440" tIns="45720" rIns="91440" bIns="45720" anchor="ctr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A61BB5"/>
                </a:solidFill>
                <a:latin typeface="Trebuchet MS"/>
              </a:rPr>
              <a:t>Поздравляем!</a:t>
            </a:r>
          </a:p>
        </p:txBody>
      </p:sp>
      <p:sp>
        <p:nvSpPr>
          <p:cNvPr id="3" name="Прямоугольник 4"/>
          <p:cNvSpPr/>
          <p:nvPr/>
        </p:nvSpPr>
        <p:spPr>
          <a:xfrm>
            <a:off x="899639" y="4005000"/>
            <a:ext cx="6912719" cy="13176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 baseline="0">
                <a:ln>
                  <a:noFill/>
                </a:ln>
                <a:solidFill>
                  <a:srgbClr val="990000"/>
                </a:solidFill>
                <a:latin typeface="Book Antiqua" pitchFamily="18"/>
                <a:ea typeface="Microsoft YaHei" pitchFamily="2"/>
                <a:cs typeface="Mangal" pitchFamily="2"/>
              </a:rPr>
              <a:t>Ребята  хорошо  осознали,  что  в 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 baseline="0">
                <a:ln>
                  <a:noFill/>
                </a:ln>
                <a:solidFill>
                  <a:srgbClr val="990000"/>
                </a:solidFill>
                <a:latin typeface="Book Antiqua" pitchFamily="18"/>
                <a:ea typeface="Microsoft YaHei" pitchFamily="2"/>
                <a:cs typeface="Mangal" pitchFamily="2"/>
              </a:rPr>
              <a:t>японском  трёхстишии  собрана  вся  суть </a:t>
            </a:r>
            <a:r>
              <a:rPr lang="ru-RU" sz="2400" b="0" i="0" u="none" strike="noStrike" kern="1200" spc="0" baseline="0">
                <a:ln>
                  <a:noFill/>
                </a:ln>
                <a:solidFill>
                  <a:srgbClr val="990000"/>
                </a:solidFill>
                <a:latin typeface="Book Antiqua" pitchFamily="18"/>
                <a:ea typeface="Microsoft YaHei" pitchFamily="2"/>
                <a:cs typeface="Mangal" pitchFamily="2"/>
                <a:hlinkClick r:id="rId3" action="ppaction://hlinksldjump"/>
              </a:rPr>
              <a:t>японской культуры</a:t>
            </a:r>
            <a:r>
              <a:rPr lang="ru-RU" sz="2400" b="0" i="0" u="none" strike="noStrike" kern="1200" spc="0" baseline="0">
                <a:ln>
                  <a:noFill/>
                </a:ln>
                <a:solidFill>
                  <a:srgbClr val="990000"/>
                </a:solidFill>
                <a:latin typeface="Book Antiqua" pitchFamily="18"/>
                <a:ea typeface="Microsoft YaHei" pitchFamily="2"/>
                <a:cs typeface="Mangal" pitchFamily="2"/>
              </a:rPr>
              <a:t>.  Очень  постарались!</a:t>
            </a:r>
          </a:p>
        </p:txBody>
      </p:sp>
      <p:sp>
        <p:nvSpPr>
          <p:cNvPr id="4" name="Прямоугольник 5"/>
          <p:cNvSpPr/>
          <p:nvPr/>
        </p:nvSpPr>
        <p:spPr>
          <a:xfrm>
            <a:off x="3204000" y="1663199"/>
            <a:ext cx="4572000" cy="6498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(переводчик японской поэзии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Соколова-Делюсина)</a:t>
            </a:r>
          </a:p>
        </p:txBody>
      </p:sp>
      <p:sp>
        <p:nvSpPr>
          <p:cNvPr id="5" name="Rectangle 2"/>
          <p:cNvSpPr txBox="1"/>
          <p:nvPr/>
        </p:nvSpPr>
        <p:spPr>
          <a:xfrm>
            <a:off x="467640" y="260640"/>
            <a:ext cx="6840360" cy="15112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74320" marR="0" lvl="0" indent="-27432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ru-RU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Урок идёт.</a:t>
            </a:r>
          </a:p>
          <a:p>
            <a:pPr marL="274320" marR="0" lvl="0" indent="-27432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ru-RU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Задумались как тихий ветерок,</a:t>
            </a:r>
          </a:p>
          <a:p>
            <a:pPr marL="274320" marR="0" lvl="0" indent="-27432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ru-RU" sz="2400" b="0" i="1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В движенье только ручка!</a:t>
            </a:r>
          </a:p>
          <a:p>
            <a:pPr marL="274320" marR="0" lvl="0" indent="-27432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endParaRPr lang="ru-RU" sz="2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rebuchet MS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683640" y="2204999"/>
            <a:ext cx="724212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>
                <a:solidFill>
                  <a:srgbClr val="7030A0"/>
                </a:solidFill>
              </a:rPr>
              <a:t>Слово  для  вручения грамот за участие  в  городском  литературном  конкурсе…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i="1">
                <a:solidFill>
                  <a:srgbClr val="7030A0"/>
                </a:solidFill>
              </a:rPr>
              <a:t>Японская  народная  мудрость гласит :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9560"/>
            <a:ext cx="7238880" cy="484632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400" i="1">
                <a:latin typeface="Trebuchet MS"/>
              </a:rPr>
              <a:t>Всматривайтесь в привычное –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400" i="1">
                <a:latin typeface="Trebuchet MS"/>
              </a:rPr>
              <a:t>И вы </a:t>
            </a:r>
            <a:r>
              <a:rPr lang="ru-RU" sz="2400" i="1">
                <a:solidFill>
                  <a:srgbClr val="7030A0"/>
                </a:solidFill>
                <a:latin typeface="Trebuchet MS"/>
              </a:rPr>
              <a:t>увидите</a:t>
            </a:r>
            <a:r>
              <a:rPr lang="ru-RU" sz="2400" i="1">
                <a:latin typeface="Trebuchet MS"/>
              </a:rPr>
              <a:t>  </a:t>
            </a:r>
            <a:r>
              <a:rPr lang="ru-RU" sz="2400" b="1" i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/>
              </a:rPr>
              <a:t>неожиданное.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400" i="1">
                <a:latin typeface="Trebuchet MS"/>
              </a:rPr>
              <a:t>Всматривайтесь в некрасивое–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400" i="1">
                <a:latin typeface="Trebuchet MS"/>
              </a:rPr>
              <a:t>И вы </a:t>
            </a:r>
            <a:r>
              <a:rPr lang="ru-RU" sz="2400" i="1">
                <a:solidFill>
                  <a:srgbClr val="7030A0"/>
                </a:solidFill>
                <a:latin typeface="Trebuchet MS"/>
              </a:rPr>
              <a:t>увидите  </a:t>
            </a:r>
            <a:r>
              <a:rPr lang="ru-RU" sz="2400" b="1" i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/>
              </a:rPr>
              <a:t>красивое</a:t>
            </a:r>
            <a:r>
              <a:rPr lang="ru-RU" sz="2400" b="1" i="1">
                <a:effectLst>
                  <a:outerShdw dist="17961" dir="2700000">
                    <a:scrgbClr r="0" g="0" b="0"/>
                  </a:outerShdw>
                </a:effectLst>
                <a:latin typeface="Trebuchet MS"/>
              </a:rPr>
              <a:t>.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400" i="1">
                <a:latin typeface="Trebuchet MS"/>
              </a:rPr>
              <a:t>Всматривайтесь в простое-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400" i="1">
                <a:latin typeface="Trebuchet MS"/>
              </a:rPr>
              <a:t>И вы </a:t>
            </a:r>
            <a:r>
              <a:rPr lang="ru-RU" sz="2400" i="1">
                <a:solidFill>
                  <a:srgbClr val="7030A0"/>
                </a:solidFill>
                <a:latin typeface="Trebuchet MS"/>
              </a:rPr>
              <a:t>увидите </a:t>
            </a:r>
            <a:r>
              <a:rPr lang="ru-RU" sz="2400" b="1" i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/>
              </a:rPr>
              <a:t>сложное.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400" i="1">
                <a:latin typeface="Trebuchet MS"/>
              </a:rPr>
              <a:t>Всматривайтесь в частицы-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400" i="1">
                <a:latin typeface="Trebuchet MS"/>
              </a:rPr>
              <a:t>И вы </a:t>
            </a:r>
            <a:r>
              <a:rPr lang="ru-RU" sz="2400" i="1">
                <a:solidFill>
                  <a:srgbClr val="7030A0"/>
                </a:solidFill>
                <a:latin typeface="Trebuchet MS"/>
              </a:rPr>
              <a:t>увидите </a:t>
            </a:r>
            <a:r>
              <a:rPr lang="ru-RU" sz="2400" b="1" i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/>
              </a:rPr>
              <a:t>целое.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400" i="1">
                <a:latin typeface="Trebuchet MS"/>
              </a:rPr>
              <a:t>Всматривайтесь в малое-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400" i="1">
                <a:latin typeface="Trebuchet MS"/>
              </a:rPr>
              <a:t>И  вы </a:t>
            </a:r>
            <a:r>
              <a:rPr lang="ru-RU" sz="2400" i="1">
                <a:solidFill>
                  <a:srgbClr val="7030A0"/>
                </a:solidFill>
                <a:latin typeface="Trebuchet MS"/>
              </a:rPr>
              <a:t>увидите </a:t>
            </a:r>
            <a:r>
              <a:rPr lang="ru-RU" sz="2400" b="1" i="1">
                <a:solidFill>
                  <a:srgbClr val="7030A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/>
              </a:rPr>
              <a:t>великое.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endParaRPr lang="ru-RU" sz="2400" i="1">
              <a:latin typeface="Trebuchet MS"/>
            </a:endParaRP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Clr>
                <a:srgbClr val="9BBB59"/>
              </a:buClr>
              <a:buSzPct val="73000"/>
              <a:buFont typeface="Wingdings 2"/>
              <a:buChar char=""/>
            </a:pPr>
            <a:endParaRPr lang="ru-RU" sz="2600">
              <a:latin typeface="Trebuchet MS"/>
            </a:endParaRPr>
          </a:p>
        </p:txBody>
      </p:sp>
      <p:sp>
        <p:nvSpPr>
          <p:cNvPr id="4" name="Rectangle 3"/>
          <p:cNvSpPr txBox="1"/>
          <p:nvPr/>
        </p:nvSpPr>
        <p:spPr>
          <a:xfrm>
            <a:off x="4860000" y="3573000"/>
            <a:ext cx="3240360" cy="3285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74320" marR="0" lvl="0" indent="-27432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</a:pPr>
            <a:r>
              <a:rPr lang="ru-RU" sz="2600" b="1" i="0" u="none" strike="noStrike" kern="1200" spc="0" baseline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18"/>
                <a:ea typeface="Microsoft YaHei" pitchFamily="2"/>
                <a:cs typeface="Mangal" pitchFamily="2"/>
              </a:rPr>
              <a:t>Всматривайтесь!</a:t>
            </a:r>
          </a:p>
          <a:p>
            <a:pPr marL="274320" marR="0" lvl="0" indent="-27432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</a:pPr>
            <a:r>
              <a:rPr lang="ru-RU" sz="2600" b="1" i="0" u="none" strike="noStrike" kern="1200" spc="0" baseline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18"/>
                <a:ea typeface="Microsoft YaHei" pitchFamily="2"/>
                <a:cs typeface="Mangal" pitchFamily="2"/>
              </a:rPr>
              <a:t>Вслушивайтесь!</a:t>
            </a:r>
          </a:p>
          <a:p>
            <a:pPr marL="274320" marR="0" lvl="0" indent="-27432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</a:pPr>
            <a:r>
              <a:rPr lang="ru-RU" sz="2600" b="1" i="0" u="none" strike="noStrike" kern="1200" spc="0" baseline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18"/>
                <a:ea typeface="Microsoft YaHei" pitchFamily="2"/>
                <a:cs typeface="Mangal" pitchFamily="2"/>
              </a:rPr>
              <a:t>Чувствуйте!</a:t>
            </a:r>
          </a:p>
          <a:p>
            <a:pPr marL="274320" marR="0" lvl="0" indent="-27432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</a:pPr>
            <a:r>
              <a:rPr lang="ru-RU" sz="2600" b="1" i="0" u="none" strike="noStrike" kern="1200" spc="0" baseline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18"/>
                <a:ea typeface="Microsoft YaHei" pitchFamily="2"/>
                <a:cs typeface="Mangal" pitchFamily="2"/>
              </a:rPr>
              <a:t>Вчитывайтесь!</a:t>
            </a:r>
          </a:p>
          <a:p>
            <a:pPr marL="274320" marR="0" lvl="0" indent="-27432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/>
              <a:buChar char=""/>
              <a:tabLst/>
            </a:pPr>
            <a:r>
              <a:rPr lang="ru-RU" sz="2600" b="1" i="0" u="none" strike="noStrike" kern="1200" spc="0" baseline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18"/>
                <a:ea typeface="Microsoft YaHei" pitchFamily="2"/>
                <a:cs typeface="Mangal" pitchFamily="2"/>
              </a:rPr>
              <a:t>Не  проходите мимо  прекрасного! 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title" idx="4294967295"/>
          </p:nvPr>
        </p:nvSpPr>
        <p:spPr>
          <a:xfrm>
            <a:off x="0" y="3285000"/>
            <a:ext cx="5292000" cy="576000"/>
          </a:xfrm>
        </p:spPr>
        <p:txBody>
          <a:bodyPr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2400">
                <a:latin typeface="Times New Roman" pitchFamily="18"/>
                <a:cs typeface="Times New Roman" pitchFamily="18"/>
              </a:rPr>
              <a:t>Домашнее     задание :</a:t>
            </a:r>
          </a:p>
        </p:txBody>
      </p:sp>
      <p:sp>
        <p:nvSpPr>
          <p:cNvPr id="3" name="Rectangle 5"/>
          <p:cNvSpPr txBox="1">
            <a:spLocks noGrp="1"/>
          </p:cNvSpPr>
          <p:nvPr>
            <p:ph type="body" idx="4294967295"/>
          </p:nvPr>
        </p:nvSpPr>
        <p:spPr>
          <a:xfrm>
            <a:off x="251640" y="3905640"/>
            <a:ext cx="8137080" cy="2952359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533520" lvl="0" indent="-533520">
              <a:spcBef>
                <a:spcPts val="601"/>
              </a:spcBef>
              <a:spcAft>
                <a:spcPts val="0"/>
              </a:spcAft>
              <a:buSzPct val="73000"/>
              <a:buAutoNum type="arabicPeriod"/>
            </a:pPr>
            <a:r>
              <a:rPr lang="ru-RU" sz="2200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>- Я предлагаю вам почитать </a:t>
            </a:r>
            <a:r>
              <a:rPr lang="ru-RU" sz="2200" b="1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>стр. 96-98</a:t>
            </a:r>
            <a:r>
              <a:rPr lang="ru-RU" sz="2200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>  и  </a:t>
            </a:r>
            <a:r>
              <a:rPr lang="ru-RU" sz="2200" b="1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>подумать над  прочитанным.</a:t>
            </a:r>
          </a:p>
          <a:p>
            <a:pPr marL="533520" lvl="0" indent="-533520">
              <a:spcBef>
                <a:spcPts val="601"/>
              </a:spcBef>
              <a:spcAft>
                <a:spcPts val="0"/>
              </a:spcAft>
              <a:buSzPct val="73000"/>
              <a:buAutoNum type="arabicPeriod"/>
            </a:pPr>
            <a:r>
              <a:rPr lang="ru-RU" sz="2200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>Желающие  ребята</a:t>
            </a:r>
            <a:r>
              <a:rPr lang="ru-RU" sz="2200" i="1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>   </a:t>
            </a:r>
            <a:r>
              <a:rPr lang="ru-RU" sz="2200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>могут  даже  выучить </a:t>
            </a:r>
            <a:r>
              <a:rPr lang="ru-RU" sz="2200" b="1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>стихотворение</a:t>
            </a:r>
            <a:r>
              <a:rPr lang="ru-RU" sz="2200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>                 </a:t>
            </a:r>
            <a:r>
              <a:rPr lang="ru-RU" sz="2200" b="1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>по  выбору  наизусть.</a:t>
            </a:r>
          </a:p>
          <a:p>
            <a:pPr marL="533520" lvl="0" indent="-533520">
              <a:spcBef>
                <a:spcPts val="601"/>
              </a:spcBef>
              <a:spcAft>
                <a:spcPts val="0"/>
              </a:spcAft>
              <a:buSzPct val="73000"/>
              <a:buAutoNum type="arabicPeriod"/>
            </a:pPr>
            <a:r>
              <a:rPr lang="ru-RU" sz="2200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>Можно  </a:t>
            </a:r>
            <a:r>
              <a:rPr lang="ru-RU" sz="2200" b="1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>проиллюстрировать</a:t>
            </a:r>
            <a:r>
              <a:rPr lang="ru-RU" sz="2200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>.    </a:t>
            </a:r>
          </a:p>
          <a:p>
            <a:pPr marL="0" lvl="0" indent="0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>  А   </a:t>
            </a:r>
            <a:r>
              <a:rPr lang="ru-RU" sz="2400" b="1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>на   следующем  уроке   </a:t>
            </a:r>
            <a:r>
              <a:rPr lang="ru-RU" sz="2400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>литературного   чтения                мы  с вами  более детально поговорим  о  нём.  </a:t>
            </a:r>
            <a:r>
              <a:rPr lang="ru-RU" sz="2400" b="1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>Согласны?</a:t>
            </a:r>
          </a:p>
        </p:txBody>
      </p:sp>
      <p:sp>
        <p:nvSpPr>
          <p:cNvPr id="4" name="Прямоугольник 4"/>
          <p:cNvSpPr/>
          <p:nvPr/>
        </p:nvSpPr>
        <p:spPr>
          <a:xfrm>
            <a:off x="539640" y="1124640"/>
            <a:ext cx="7344719" cy="20969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</a:pPr>
            <a:r>
              <a:rPr lang="ru-RU" sz="2800" b="1" i="0" u="none" strike="noStrike" kern="1200" spc="0" baseline="0">
                <a:ln>
                  <a:noFill/>
                </a:ln>
                <a:solidFill>
                  <a:srgbClr val="E46C0A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Что  вас,  ребята,  больше   всего затронуло  в  ходе  урока?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</a:pPr>
            <a:r>
              <a:rPr lang="ru-RU" sz="2800" b="1" i="0" u="none" strike="noStrike" kern="1200" spc="0" baseline="0">
                <a:ln>
                  <a:noFill/>
                </a:ln>
                <a:solidFill>
                  <a:srgbClr val="E46C0A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Какая  струна  вашей  души  особенно  звонко  сегодня  пела?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</a:pPr>
            <a:r>
              <a:rPr lang="ru-RU" sz="2800" b="1" i="0" u="none" strike="noStrike" kern="1200" spc="0" baseline="0">
                <a:ln>
                  <a:noFill/>
                </a:ln>
                <a:solidFill>
                  <a:srgbClr val="E46C0A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Кто  и  что  остались  в  памяти?</a:t>
            </a:r>
          </a:p>
        </p:txBody>
      </p:sp>
      <p:sp>
        <p:nvSpPr>
          <p:cNvPr id="5" name="Rectangle 4"/>
          <p:cNvSpPr txBox="1"/>
          <p:nvPr/>
        </p:nvSpPr>
        <p:spPr>
          <a:xfrm>
            <a:off x="755639" y="476640"/>
            <a:ext cx="3600360" cy="393840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0" rIns="45720" bIns="0" anchor="b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  Е Ф Л Е К С И 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3600360" cy="15897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6120" marR="0" lvl="0" indent="-409680" algn="l" rtl="0" hangingPunct="1">
              <a:lnSpc>
                <a:spcPts val="1701"/>
              </a:lnSpc>
              <a:spcBef>
                <a:spcPts val="275"/>
              </a:spcBef>
              <a:spcAft>
                <a:spcPts val="0"/>
              </a:spcAft>
              <a:buNone/>
              <a:tabLst>
                <a:tab pos="911160" algn="l"/>
                <a:tab pos="1825560" algn="l"/>
                <a:tab pos="2739960" algn="l"/>
                <a:tab pos="3654359" algn="l"/>
                <a:tab pos="4568760" algn="l"/>
                <a:tab pos="5483159" algn="l"/>
                <a:tab pos="6397560" algn="l"/>
                <a:tab pos="7311960" algn="l"/>
                <a:tab pos="8226360" algn="l"/>
                <a:tab pos="9140760" algn="l"/>
                <a:tab pos="10055160" algn="l"/>
              </a:tabLst>
            </a:pPr>
            <a:r>
              <a:rPr lang="ru-RU" sz="1800" b="1" i="0" u="none" strike="noStrike" kern="0" spc="0" baseline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             </a:t>
            </a:r>
            <a:r>
              <a:rPr lang="en-GB" sz="1800" b="1" i="0" u="none" strike="noStrike" kern="0" spc="0" baseline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Кобаяси Исса</a:t>
            </a:r>
            <a:r>
              <a:rPr lang="ru-RU" sz="1800" b="1" i="0" u="none" strike="noStrike" kern="0" spc="0" baseline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800" b="1" i="0" u="none" strike="noStrike" kern="0" spc="0" baseline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(1763-1827)</a:t>
            </a:r>
          </a:p>
          <a:p>
            <a:pPr marL="546120" marR="0" lvl="0" indent="-409680" algn="ctr" rtl="0" hangingPunct="1">
              <a:lnSpc>
                <a:spcPts val="1701"/>
              </a:lnSpc>
              <a:spcBef>
                <a:spcPts val="275"/>
              </a:spcBef>
              <a:spcAft>
                <a:spcPts val="0"/>
              </a:spcAft>
              <a:buNone/>
              <a:tabLst>
                <a:tab pos="911160" algn="l"/>
                <a:tab pos="1825560" algn="l"/>
                <a:tab pos="2739960" algn="l"/>
                <a:tab pos="3654359" algn="l"/>
                <a:tab pos="4568760" algn="l"/>
                <a:tab pos="5483159" algn="l"/>
                <a:tab pos="6397560" algn="l"/>
                <a:tab pos="7311960" algn="l"/>
                <a:tab pos="8226360" algn="l"/>
                <a:tab pos="9140760" algn="l"/>
                <a:tab pos="10055160" algn="l"/>
              </a:tabLst>
            </a:pPr>
            <a:r>
              <a:rPr lang="ru-RU" sz="2400" b="1" i="0" u="none" strike="noStrike" kern="0" spc="0" baseline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         </a:t>
            </a:r>
            <a:r>
              <a:rPr lang="en-GB" sz="1800" b="1" i="0" u="none" strike="noStrike" kern="0" spc="0" baseline="0">
                <a:ln>
                  <a:noFill/>
                </a:ln>
                <a:solidFill>
                  <a:srgbClr val="E46C0A"/>
                </a:solidFill>
                <a:latin typeface="Calibri" pitchFamily="18"/>
                <a:ea typeface="Microsoft YaHei" pitchFamily="2"/>
                <a:cs typeface="Mangal" pitchFamily="2"/>
              </a:rPr>
              <a:t>Наша жизнь - росинка. </a:t>
            </a:r>
            <a:br>
              <a:rPr lang="en-GB" sz="1800" b="1" i="0" u="none" strike="noStrike" kern="0" spc="0" baseline="0">
                <a:ln>
                  <a:noFill/>
                </a:ln>
                <a:solidFill>
                  <a:srgbClr val="E46C0A"/>
                </a:solidFill>
                <a:latin typeface="Calibri" pitchFamily="18"/>
                <a:ea typeface="Microsoft YaHei" pitchFamily="2"/>
                <a:cs typeface="Mangal" pitchFamily="2"/>
              </a:rPr>
            </a:br>
            <a:r>
              <a:rPr lang="en-GB" sz="1800" b="1" i="0" u="none" strike="noStrike" kern="0" spc="0" baseline="0">
                <a:ln>
                  <a:noFill/>
                </a:ln>
                <a:solidFill>
                  <a:srgbClr val="E46C0A"/>
                </a:solidFill>
                <a:latin typeface="Calibri" pitchFamily="18"/>
                <a:ea typeface="Microsoft YaHei" pitchFamily="2"/>
                <a:cs typeface="Mangal" pitchFamily="2"/>
              </a:rPr>
              <a:t>Пусть лишь капелька росы </a:t>
            </a:r>
            <a:br>
              <a:rPr lang="en-GB" sz="1800" b="1" i="0" u="none" strike="noStrike" kern="0" spc="0" baseline="0">
                <a:ln>
                  <a:noFill/>
                </a:ln>
                <a:solidFill>
                  <a:srgbClr val="E46C0A"/>
                </a:solidFill>
                <a:latin typeface="Calibri" pitchFamily="18"/>
                <a:ea typeface="Microsoft YaHei" pitchFamily="2"/>
                <a:cs typeface="Mangal" pitchFamily="2"/>
              </a:rPr>
            </a:br>
            <a:r>
              <a:rPr lang="en-GB" sz="1800" b="1" i="0" u="none" strike="noStrike" kern="0" spc="0" baseline="0">
                <a:ln>
                  <a:noFill/>
                </a:ln>
                <a:solidFill>
                  <a:srgbClr val="E46C0A"/>
                </a:solidFill>
                <a:latin typeface="Calibri" pitchFamily="18"/>
                <a:ea typeface="Microsoft YaHei" pitchFamily="2"/>
                <a:cs typeface="Mangal" pitchFamily="2"/>
              </a:rPr>
              <a:t>Наша жизнь , и</a:t>
            </a:r>
            <a:r>
              <a:rPr lang="ru-RU" sz="1800" b="1" i="0" u="none" strike="noStrike" kern="0" spc="0" baseline="0">
                <a:ln>
                  <a:noFill/>
                </a:ln>
                <a:solidFill>
                  <a:srgbClr val="E46C0A"/>
                </a:solidFill>
                <a:latin typeface="Calibri" pitchFamily="18"/>
                <a:ea typeface="Microsoft YaHei" pitchFamily="2"/>
                <a:cs typeface="Mangal" pitchFamily="2"/>
              </a:rPr>
              <a:t>  </a:t>
            </a:r>
            <a:r>
              <a:rPr lang="en-GB" sz="1800" b="1" i="0" u="none" strike="noStrike" kern="0" spc="0" baseline="0">
                <a:ln>
                  <a:noFill/>
                </a:ln>
                <a:solidFill>
                  <a:srgbClr val="E46C0A"/>
                </a:solidFill>
                <a:latin typeface="Calibri" pitchFamily="18"/>
                <a:ea typeface="Microsoft YaHei" pitchFamily="2"/>
                <a:cs typeface="Mangal" pitchFamily="2"/>
              </a:rPr>
              <a:t> все</a:t>
            </a:r>
            <a:r>
              <a:rPr lang="ru-RU" sz="1800" b="1" i="0" u="none" strike="noStrike" kern="0" spc="0" baseline="0">
                <a:ln>
                  <a:noFill/>
                </a:ln>
                <a:solidFill>
                  <a:srgbClr val="E46C0A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800" b="1" i="0" u="none" strike="noStrike" kern="0" spc="0" baseline="0">
                <a:ln>
                  <a:noFill/>
                </a:ln>
                <a:solidFill>
                  <a:srgbClr val="E46C0A"/>
                </a:solidFill>
                <a:latin typeface="Calibri" pitchFamily="18"/>
                <a:ea typeface="Microsoft YaHei" pitchFamily="2"/>
                <a:cs typeface="Mangal" pitchFamily="2"/>
              </a:rPr>
              <a:t> же...</a:t>
            </a:r>
            <a:br>
              <a:rPr lang="en-GB" sz="1800" b="1" i="0" u="none" strike="noStrike" kern="0" spc="0" baseline="0">
                <a:ln>
                  <a:noFill/>
                </a:ln>
                <a:solidFill>
                  <a:srgbClr val="E46C0A"/>
                </a:solidFill>
                <a:latin typeface="Calibri" pitchFamily="18"/>
                <a:ea typeface="Microsoft YaHei" pitchFamily="2"/>
                <a:cs typeface="Mangal" pitchFamily="2"/>
              </a:rPr>
            </a:br>
            <a:endParaRPr lang="en-GB" sz="1800" b="1" i="0" u="none" strike="noStrike" kern="0" spc="0" baseline="0">
              <a:ln>
                <a:noFill/>
              </a:ln>
              <a:solidFill>
                <a:srgbClr val="E46C0A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/>
          <p:nvPr/>
        </p:nvSpPr>
        <p:spPr>
          <a:xfrm>
            <a:off x="323640" y="3069000"/>
            <a:ext cx="7488720" cy="858959"/>
          </a:xfrm>
          <a:prstGeom prst="rect">
            <a:avLst/>
          </a:prstGeom>
        </p:spPr>
        <p:txBody>
          <a:bodyPr vert="horz" wrap="none" lIns="91440" tIns="45720" rIns="91440" bIns="45720" fromWordArt="1" anchor="t" anchorCtr="1" compatLnSpc="0">
            <a:prstTxWarp prst="textPlain">
              <a:avLst/>
            </a:prstTxWarp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spc="0" baseline="0" dirty="0">
                <a:ln w="19080">
                  <a:solidFill>
                    <a:srgbClr val="99CC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dist="36147" dir="2700000" algn="tl">
                    <a:srgbClr val="990000"/>
                  </a:outerShdw>
                </a:effectLst>
                <a:latin typeface="Times New Roman" pitchFamily="18"/>
                <a:ea typeface="Microsoft YaHei" pitchFamily="2"/>
                <a:cs typeface="Times New Roman" pitchFamily="18"/>
              </a:rPr>
              <a:t>Спасибо за урок!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200285"/>
            <a:ext cx="7200799" cy="188136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28440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Самые настоящие чудеса</a:t>
            </a:r>
            <a:r>
              <a:rPr lang="en-US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!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Особое  зрение  поэта:   способность  видеть  чудеса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                                        </a:t>
            </a:r>
            <a:r>
              <a:rPr lang="ru-RU" b="1" i="0" u="none" strike="noStrike" kern="1200" spc="0" baseline="0" dirty="0" smtClean="0">
                <a:ln>
                  <a:noFill/>
                </a:ln>
                <a:solidFill>
                  <a:srgbClr val="FFC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способность</a:t>
            </a:r>
            <a:r>
              <a:rPr lang="en-US" b="1" i="0" u="none" strike="noStrike" kern="1200" spc="0" baseline="0" dirty="0" smtClean="0">
                <a:ln>
                  <a:noFill/>
                </a:ln>
                <a:solidFill>
                  <a:srgbClr val="FFC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  </a:t>
            </a:r>
            <a:r>
              <a:rPr lang="ru-RU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удивляться </a:t>
            </a:r>
            <a:r>
              <a:rPr lang="en-US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  </a:t>
            </a:r>
            <a:r>
              <a:rPr lang="ru-RU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миру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                                        </a:t>
            </a:r>
            <a:r>
              <a:rPr lang="ru-RU" b="1" i="0" u="none" strike="noStrike" kern="1200" spc="0" baseline="0" dirty="0" smtClean="0">
                <a:ln>
                  <a:noFill/>
                </a:ln>
                <a:solidFill>
                  <a:srgbClr val="FFC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способность</a:t>
            </a:r>
            <a:r>
              <a:rPr lang="en-US" b="1" i="0" u="none" strike="noStrike" kern="1200" spc="0" baseline="0" dirty="0" smtClean="0">
                <a:ln>
                  <a:noFill/>
                </a:ln>
                <a:solidFill>
                  <a:srgbClr val="FFC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 </a:t>
            </a:r>
            <a:r>
              <a:rPr lang="ru-RU" b="1" i="0" u="none" strike="noStrike" kern="1200" spc="0" baseline="0" dirty="0" smtClean="0">
                <a:ln>
                  <a:noFill/>
                </a:ln>
                <a:solidFill>
                  <a:srgbClr val="FFC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 </a:t>
            </a:r>
            <a:r>
              <a:rPr lang="ru-RU" b="1" i="0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делиться…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b="1" i="1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          своими   ощущениями, впечатлениями,  чувствами,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b="1" i="1" u="none" strike="noStrike" kern="1200" spc="0" baseline="0" dirty="0">
                <a:ln>
                  <a:noFill/>
                </a:ln>
                <a:solidFill>
                  <a:srgbClr val="FFC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                                 переживанием  прекрасного.</a:t>
            </a:r>
          </a:p>
        </p:txBody>
      </p:sp>
      <p:sp>
        <p:nvSpPr>
          <p:cNvPr id="3" name="Содержимое 2"/>
          <p:cNvSpPr txBox="1"/>
          <p:nvPr/>
        </p:nvSpPr>
        <p:spPr>
          <a:xfrm>
            <a:off x="3635896" y="260648"/>
            <a:ext cx="4392488" cy="1224136"/>
          </a:xfrm>
          <a:prstGeom prst="roundRect">
            <a:avLst>
              <a:gd name="adj" fmla="val 20402"/>
            </a:avLst>
          </a:prstGeom>
          <a:noFill/>
          <a:ln w="28440">
            <a:solidFill>
              <a:srgbClr val="FFC000"/>
            </a:solidFill>
            <a:prstDash val="solid"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ts val="16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18"/>
                <a:ea typeface="Microsoft YaHei" pitchFamily="2"/>
                <a:cs typeface="Mangal" pitchFamily="2"/>
              </a:rPr>
              <a:t>Одна половинка  окна</a:t>
            </a:r>
            <a:r>
              <a:rPr lang="en-US" sz="1600" b="1" i="1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18"/>
                <a:ea typeface="Microsoft YaHei" pitchFamily="2"/>
                <a:cs typeface="Mangal" pitchFamily="2"/>
              </a:rPr>
              <a:t> </a:t>
            </a:r>
            <a:r>
              <a:rPr lang="ru-RU" sz="1600" b="1" i="1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18"/>
                <a:ea typeface="Microsoft YaHei" pitchFamily="2"/>
                <a:cs typeface="Mangal" pitchFamily="2"/>
              </a:rPr>
              <a:t> растворилась, </a:t>
            </a:r>
            <a:endParaRPr lang="ru-RU" sz="1600" b="1" i="1" u="none" strike="noStrike" kern="1200" spc="0" baseline="0" dirty="0" smtClean="0">
              <a:ln>
                <a:noFill/>
              </a:ln>
              <a:solidFill>
                <a:srgbClr val="7030A0"/>
              </a:solidFill>
              <a:latin typeface="Trebuchet MS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ts val="16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 spc="0" baseline="0" dirty="0" smtClean="0">
                <a:ln>
                  <a:noFill/>
                </a:ln>
                <a:solidFill>
                  <a:srgbClr val="7030A0"/>
                </a:solidFill>
                <a:latin typeface="Trebuchet MS" pitchFamily="18"/>
                <a:ea typeface="Microsoft YaHei" pitchFamily="2"/>
                <a:cs typeface="Mangal" pitchFamily="2"/>
              </a:rPr>
              <a:t>Одна </a:t>
            </a:r>
            <a:r>
              <a:rPr lang="en-US" sz="1600" b="1" i="1" u="none" strike="noStrike" kern="1200" spc="0" baseline="0" dirty="0" smtClean="0">
                <a:ln>
                  <a:noFill/>
                </a:ln>
                <a:solidFill>
                  <a:srgbClr val="7030A0"/>
                </a:solidFill>
                <a:latin typeface="Trebuchet MS" pitchFamily="18"/>
                <a:ea typeface="Microsoft YaHei" pitchFamily="2"/>
                <a:cs typeface="Mangal" pitchFamily="2"/>
              </a:rPr>
              <a:t> </a:t>
            </a:r>
            <a:r>
              <a:rPr lang="ru-RU" sz="1600" b="1" i="1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18"/>
                <a:ea typeface="Microsoft YaHei" pitchFamily="2"/>
                <a:cs typeface="Mangal" pitchFamily="2"/>
              </a:rPr>
              <a:t>половинка  души  показалась.     </a:t>
            </a:r>
            <a:endParaRPr lang="ru-RU" sz="1600" b="1" i="1" u="none" strike="noStrike" kern="1200" spc="0" baseline="0" dirty="0" smtClean="0">
              <a:ln>
                <a:noFill/>
              </a:ln>
              <a:solidFill>
                <a:srgbClr val="7030A0"/>
              </a:solidFill>
              <a:latin typeface="Trebuchet MS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ts val="16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 spc="0" baseline="0" dirty="0" smtClean="0">
                <a:ln>
                  <a:noFill/>
                </a:ln>
                <a:solidFill>
                  <a:srgbClr val="7030A0"/>
                </a:solidFill>
                <a:latin typeface="Trebuchet MS" pitchFamily="18"/>
                <a:ea typeface="Microsoft YaHei" pitchFamily="2"/>
                <a:cs typeface="Mangal" pitchFamily="2"/>
              </a:rPr>
              <a:t> </a:t>
            </a:r>
            <a:r>
              <a:rPr lang="ru-RU" sz="1600" b="1" i="1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18"/>
                <a:ea typeface="Microsoft YaHei" pitchFamily="2"/>
                <a:cs typeface="Mangal" pitchFamily="2"/>
              </a:rPr>
              <a:t>Давай-ка</a:t>
            </a:r>
            <a:r>
              <a:rPr lang="en-US" sz="1600" b="1" i="1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18"/>
                <a:ea typeface="Microsoft YaHei" pitchFamily="2"/>
                <a:cs typeface="Mangal" pitchFamily="2"/>
              </a:rPr>
              <a:t> </a:t>
            </a:r>
            <a:r>
              <a:rPr lang="ru-RU" sz="1600" b="1" i="1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18"/>
                <a:ea typeface="Microsoft YaHei" pitchFamily="2"/>
                <a:cs typeface="Mangal" pitchFamily="2"/>
              </a:rPr>
              <a:t> откроем  и  ту  половинку,    </a:t>
            </a:r>
            <a:endParaRPr lang="ru-RU" sz="1600" b="1" i="1" u="none" strike="noStrike" kern="1200" spc="0" baseline="0" dirty="0" smtClean="0">
              <a:ln>
                <a:noFill/>
              </a:ln>
              <a:solidFill>
                <a:srgbClr val="7030A0"/>
              </a:solidFill>
              <a:latin typeface="Trebuchet MS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ts val="16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ru-RU" sz="1600" b="1" i="1" u="none" strike="noStrike" kern="1200" spc="0" baseline="0" dirty="0" smtClean="0">
                <a:ln>
                  <a:noFill/>
                </a:ln>
                <a:solidFill>
                  <a:srgbClr val="7030A0"/>
                </a:solidFill>
                <a:latin typeface="Trebuchet MS" pitchFamily="18"/>
                <a:ea typeface="Microsoft YaHei" pitchFamily="2"/>
                <a:cs typeface="Mangal" pitchFamily="2"/>
              </a:rPr>
              <a:t>И  </a:t>
            </a:r>
            <a:r>
              <a:rPr lang="ru-RU" sz="1600" b="1" i="1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18"/>
                <a:ea typeface="Microsoft YaHei" pitchFamily="2"/>
                <a:cs typeface="Mangal" pitchFamily="2"/>
              </a:rPr>
              <a:t>ту  половинку  окна!     М. Цветаева</a:t>
            </a:r>
          </a:p>
        </p:txBody>
      </p:sp>
      <p:sp>
        <p:nvSpPr>
          <p:cNvPr id="4" name="Rectangle 1"/>
          <p:cNvSpPr/>
          <p:nvPr/>
        </p:nvSpPr>
        <p:spPr>
          <a:xfrm>
            <a:off x="251520" y="4653136"/>
            <a:ext cx="4283968" cy="12088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28440">
            <a:noFill/>
            <a:prstDash val="solid"/>
            <a:miter/>
          </a:ln>
        </p:spPr>
        <p:txBody>
          <a:bodyPr vert="horz" wrap="square" lIns="91440" tIns="45720" rIns="91440" bIns="45720" anchor="ctr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just" rtl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i="1" u="sng" strike="noStrike" kern="1200" spc="0" baseline="0" dirty="0">
                <a:ln>
                  <a:noFill/>
                </a:ln>
                <a:solidFill>
                  <a:srgbClr val="C00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Прочитайте </a:t>
            </a:r>
            <a:r>
              <a:rPr lang="ru-RU" sz="1600" i="1" u="sng" strike="noStrike" kern="1200" spc="0" baseline="0" dirty="0" smtClean="0">
                <a:ln>
                  <a:noFill/>
                </a:ln>
                <a:solidFill>
                  <a:srgbClr val="C00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замечательные</a:t>
            </a:r>
            <a:r>
              <a:rPr lang="en-US" sz="1600" i="1" u="sng" strike="noStrike" kern="1200" spc="0" baseline="0" dirty="0" smtClean="0">
                <a:ln>
                  <a:noFill/>
                </a:ln>
                <a:solidFill>
                  <a:srgbClr val="C00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 </a:t>
            </a:r>
            <a:r>
              <a:rPr lang="ru-RU" sz="1600" i="1" u="sng" strike="noStrike" kern="1200" spc="0" baseline="0" dirty="0" smtClean="0">
                <a:ln>
                  <a:noFill/>
                </a:ln>
                <a:solidFill>
                  <a:srgbClr val="C00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строки. </a:t>
            </a:r>
          </a:p>
          <a:p>
            <a:pPr marL="0" marR="0" lvl="0" indent="0" algn="just" rtl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i="1" u="sng" strike="noStrike" kern="1200" spc="0" baseline="0" dirty="0" smtClean="0">
                <a:ln>
                  <a:noFill/>
                </a:ln>
                <a:solidFill>
                  <a:srgbClr val="C00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Подумайте, какие образы созданы?</a:t>
            </a:r>
          </a:p>
          <a:p>
            <a:pPr marL="0" marR="0" lvl="0" indent="0" algn="just" rtl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1" i="1" u="sng" dirty="0" smtClean="0">
                <a:solidFill>
                  <a:srgbClr val="C00000"/>
                </a:solidFill>
                <a:latin typeface="Trebuchet MS" pitchFamily="34" charset="0"/>
                <a:ea typeface="Times New Roman" pitchFamily="18"/>
                <a:cs typeface="Times New Roman" pitchFamily="18"/>
              </a:rPr>
              <a:t>Отгадайте анаграмму.</a:t>
            </a:r>
            <a:endParaRPr lang="ru-RU" b="1" u="none" strike="noStrike" kern="1200" spc="300" baseline="0" dirty="0" smtClean="0">
              <a:ln>
                <a:noFill/>
              </a:ln>
              <a:solidFill>
                <a:srgbClr val="FFC000"/>
              </a:solidFill>
              <a:latin typeface="Trebuchet MS" pitchFamily="34" charset="0"/>
              <a:ea typeface="Times New Roman" pitchFamily="18"/>
              <a:cs typeface="Times New Roman" pitchFamily="18"/>
            </a:endParaRPr>
          </a:p>
        </p:txBody>
      </p:sp>
      <p:sp>
        <p:nvSpPr>
          <p:cNvPr id="5" name="Прямоугольник 5"/>
          <p:cNvSpPr/>
          <p:nvPr/>
        </p:nvSpPr>
        <p:spPr>
          <a:xfrm rot="20577210">
            <a:off x="13253" y="756792"/>
            <a:ext cx="3602208" cy="1039675"/>
          </a:xfrm>
          <a:prstGeom prst="roundRect">
            <a:avLst>
              <a:gd name="adj" fmla="val 4423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8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3654360" algn="l"/>
                <a:tab pos="4568760" algn="l"/>
                <a:tab pos="5483159" algn="l"/>
                <a:tab pos="6397560" algn="l"/>
                <a:tab pos="7311960" algn="l"/>
                <a:tab pos="8226360" algn="l"/>
                <a:tab pos="9140760" algn="l"/>
                <a:tab pos="10055160" algn="l"/>
              </a:tabLst>
            </a:pPr>
            <a:r>
              <a:rPr lang="en-GB" sz="1700" b="1" i="0" u="none" strike="noStrike" kern="1200" baseline="0" dirty="0" err="1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Об</a:t>
            </a:r>
            <a:r>
              <a:rPr lang="en-GB" sz="1700" b="1" i="0" u="none" strike="noStrike" kern="1200" baseline="0" dirty="0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 </a:t>
            </a:r>
            <a:r>
              <a:rPr lang="en-GB" sz="1700" b="1" i="0" u="none" strike="noStrike" kern="1200" baseline="0" dirty="0" err="1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этой</a:t>
            </a:r>
            <a:r>
              <a:rPr lang="en-GB" sz="1700" b="1" i="0" u="none" strike="noStrike" kern="1200" baseline="0" dirty="0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 </a:t>
            </a:r>
            <a:r>
              <a:rPr lang="en-GB" sz="1700" b="1" i="0" u="none" strike="noStrike" kern="1200" baseline="0" dirty="0" err="1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жизни</a:t>
            </a:r>
            <a:endParaRPr lang="en-GB" sz="1700" b="1" i="0" u="none" strike="noStrike" kern="1200" baseline="0" dirty="0">
              <a:ln>
                <a:noFill/>
              </a:ln>
              <a:solidFill>
                <a:srgbClr val="7030A0"/>
              </a:solidFill>
              <a:latin typeface="Trebuchet MS" pitchFamily="34" charset="0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8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3654360" algn="l"/>
                <a:tab pos="4568760" algn="l"/>
                <a:tab pos="5483159" algn="l"/>
                <a:tab pos="6397560" algn="l"/>
                <a:tab pos="7311960" algn="l"/>
                <a:tab pos="8226360" algn="l"/>
                <a:tab pos="9140760" algn="l"/>
                <a:tab pos="10055160" algn="l"/>
              </a:tabLst>
            </a:pPr>
            <a:r>
              <a:rPr lang="en-GB" sz="1700" b="1" i="0" u="none" strike="noStrike" kern="1200" baseline="0" dirty="0" err="1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Знать</a:t>
            </a:r>
            <a:r>
              <a:rPr lang="en-GB" sz="1700" b="1" i="0" u="none" strike="noStrike" kern="1200" baseline="0" dirty="0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</a:t>
            </a:r>
            <a:r>
              <a:rPr lang="en-GB" sz="1700" b="1" i="0" u="none" strike="noStrike" kern="1200" baseline="0" dirty="0" err="1" smtClean="0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все</a:t>
            </a:r>
            <a:r>
              <a:rPr lang="en-GB" sz="1700" b="1" i="0" u="none" strike="noStrike" kern="1200" baseline="0" dirty="0" smtClean="0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</a:t>
            </a:r>
            <a:r>
              <a:rPr lang="en-GB" sz="1700" b="1" i="0" u="none" strike="noStrike" kern="1200" baseline="0" dirty="0" err="1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хотелось</a:t>
            </a:r>
            <a:r>
              <a:rPr lang="en-GB" sz="1700" b="1" i="0" u="none" strike="noStrike" kern="1200" baseline="0" dirty="0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 </a:t>
            </a:r>
            <a:r>
              <a:rPr lang="en-GB" sz="1700" b="1" i="0" u="none" strike="noStrike" kern="1200" baseline="0" dirty="0" err="1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бы</a:t>
            </a:r>
            <a:r>
              <a:rPr lang="en-GB" sz="1700" b="1" i="0" u="none" strike="noStrike" kern="1200" baseline="0" dirty="0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 </a:t>
            </a:r>
            <a:r>
              <a:rPr lang="en-GB" sz="1700" b="1" i="0" u="none" strike="noStrike" kern="1200" baseline="0" dirty="0" err="1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мне</a:t>
            </a:r>
            <a:r>
              <a:rPr lang="en-GB" sz="1700" b="1" i="0" u="none" strike="noStrike" kern="1200" baseline="0" dirty="0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-</a:t>
            </a:r>
          </a:p>
          <a:p>
            <a:pPr marL="0" marR="0" lvl="0" indent="0" algn="ctr" rtl="0" hangingPunct="1">
              <a:lnSpc>
                <a:spcPct val="8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3654360" algn="l"/>
                <a:tab pos="4568760" algn="l"/>
                <a:tab pos="5483159" algn="l"/>
                <a:tab pos="6397560" algn="l"/>
                <a:tab pos="7311960" algn="l"/>
                <a:tab pos="8226360" algn="l"/>
                <a:tab pos="9140760" algn="l"/>
                <a:tab pos="10055160" algn="l"/>
              </a:tabLst>
            </a:pPr>
            <a:r>
              <a:rPr lang="en-GB" sz="1700" b="1" i="0" u="none" strike="noStrike" kern="1200" baseline="0" dirty="0" err="1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Мир</a:t>
            </a:r>
            <a:r>
              <a:rPr lang="en-GB" sz="1700" b="1" i="0" u="none" strike="noStrike" kern="1200" baseline="0" dirty="0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1700" b="1" i="0" u="none" strike="noStrike" kern="1200" baseline="0" dirty="0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</a:t>
            </a:r>
            <a:r>
              <a:rPr lang="en-GB" sz="1700" b="1" i="0" u="none" strike="noStrike" kern="1200" baseline="0" dirty="0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</a:t>
            </a:r>
            <a:r>
              <a:rPr lang="en-GB" sz="1700" b="1" i="0" u="none" strike="noStrike" kern="1200" baseline="0" dirty="0" err="1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интересен</a:t>
            </a:r>
            <a:r>
              <a:rPr lang="en-GB" sz="1700" b="1" i="0" u="none" strike="noStrike" kern="1200" baseline="0" dirty="0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!</a:t>
            </a:r>
          </a:p>
        </p:txBody>
      </p:sp>
      <p:sp>
        <p:nvSpPr>
          <p:cNvPr id="6" name="Прямоугольник 6"/>
          <p:cNvSpPr/>
          <p:nvPr/>
        </p:nvSpPr>
        <p:spPr>
          <a:xfrm rot="1060028">
            <a:off x="4721819" y="4531240"/>
            <a:ext cx="3148739" cy="1002114"/>
          </a:xfrm>
          <a:prstGeom prst="roundRect">
            <a:avLst>
              <a:gd name="adj" fmla="val 39619"/>
            </a:avLst>
          </a:prstGeom>
          <a:noFill/>
          <a:ln>
            <a:solidFill>
              <a:srgbClr val="FFC000"/>
            </a:solidFill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8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3654360" algn="l"/>
                <a:tab pos="4568760" algn="l"/>
                <a:tab pos="5483159" algn="l"/>
                <a:tab pos="6397560" algn="l"/>
                <a:tab pos="7311960" algn="l"/>
                <a:tab pos="8226360" algn="l"/>
                <a:tab pos="9140760" algn="l"/>
                <a:tab pos="10055160" algn="l"/>
              </a:tabLst>
            </a:pPr>
            <a:r>
              <a:rPr lang="en-GB" sz="1700" b="1" i="0" u="none" strike="noStrike" kern="1200" spc="0" baseline="0" dirty="0" err="1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Уп</a:t>
            </a:r>
            <a:r>
              <a:rPr lang="ru-RU" sz="1700" b="1" i="0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а</a:t>
            </a:r>
            <a:r>
              <a:rPr lang="en-GB" sz="1700" b="1" i="0" u="none" strike="noStrike" kern="1200" spc="0" baseline="0" dirty="0" err="1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ла</a:t>
            </a:r>
            <a:r>
              <a:rPr lang="en-GB" sz="1700" b="1" i="0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 </a:t>
            </a:r>
            <a:r>
              <a:rPr lang="en-GB" sz="1700" b="1" i="0" u="none" strike="noStrike" kern="1200" spc="0" baseline="0" dirty="0" err="1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звезда</a:t>
            </a:r>
            <a:r>
              <a:rPr lang="en-GB" sz="1700" b="1" i="0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,</a:t>
            </a:r>
          </a:p>
          <a:p>
            <a:pPr marL="0" marR="0" lvl="0" indent="0" algn="ctr" rtl="0" hangingPunct="1">
              <a:lnSpc>
                <a:spcPct val="8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3654360" algn="l"/>
                <a:tab pos="4568760" algn="l"/>
                <a:tab pos="5483159" algn="l"/>
                <a:tab pos="6397560" algn="l"/>
                <a:tab pos="7311960" algn="l"/>
                <a:tab pos="8226360" algn="l"/>
                <a:tab pos="9140760" algn="l"/>
                <a:tab pos="10055160" algn="l"/>
              </a:tabLst>
            </a:pPr>
            <a:r>
              <a:rPr lang="en-GB" sz="1700" b="1" i="0" u="none" strike="noStrike" kern="1200" spc="0" baseline="0" dirty="0" err="1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Загадала</a:t>
            </a:r>
            <a:r>
              <a:rPr lang="en-GB" sz="1700" b="1" i="0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 о  </a:t>
            </a:r>
            <a:r>
              <a:rPr lang="en-GB" sz="1700" b="1" i="0" u="none" strike="noStrike" kern="1200" spc="0" baseline="0" dirty="0" err="1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нас</a:t>
            </a:r>
            <a:r>
              <a:rPr lang="en-GB" sz="1700" b="1" i="0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 —  и...</a:t>
            </a:r>
          </a:p>
          <a:p>
            <a:pPr marL="0" marR="0" lvl="0" indent="0" algn="ctr" rtl="0" hangingPunct="1">
              <a:lnSpc>
                <a:spcPct val="8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3654360" algn="l"/>
                <a:tab pos="4568760" algn="l"/>
                <a:tab pos="5483159" algn="l"/>
                <a:tab pos="6397560" algn="l"/>
                <a:tab pos="7311960" algn="l"/>
                <a:tab pos="8226360" algn="l"/>
                <a:tab pos="9140760" algn="l"/>
                <a:tab pos="10055160" algn="l"/>
              </a:tabLst>
            </a:pPr>
            <a:r>
              <a:rPr lang="en-GB" sz="1700" b="1" i="0" u="none" strike="noStrike" kern="1200" spc="0" baseline="0" dirty="0" err="1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Желанье</a:t>
            </a:r>
            <a:r>
              <a:rPr lang="en-GB" sz="1700" b="1" i="0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1700" b="1" i="0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</a:t>
            </a:r>
            <a:r>
              <a:rPr lang="en-US" sz="1700" b="1" i="0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</a:t>
            </a:r>
            <a:r>
              <a:rPr lang="en-GB" sz="1700" b="1" i="0" u="none" strike="noStrike" kern="1200" spc="0" baseline="0" dirty="0" err="1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сбылось</a:t>
            </a:r>
            <a:r>
              <a:rPr lang="en-GB" sz="1700" b="1" i="0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!</a:t>
            </a:r>
          </a:p>
        </p:txBody>
      </p:sp>
      <p:sp>
        <p:nvSpPr>
          <p:cNvPr id="7" name="Text Box 5"/>
          <p:cNvSpPr txBox="1"/>
          <p:nvPr/>
        </p:nvSpPr>
        <p:spPr>
          <a:xfrm>
            <a:off x="323528" y="6021288"/>
            <a:ext cx="7488360" cy="62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  <a:tabLst/>
            </a:pPr>
            <a:r>
              <a:rPr lang="en-US" sz="3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rPr>
              <a:t>G </a:t>
            </a:r>
            <a:r>
              <a:rPr lang="ru-RU" sz="3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rPr>
              <a:t>П</a:t>
            </a:r>
            <a:r>
              <a:rPr lang="en-US" sz="3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rPr>
              <a:t> N V</a:t>
            </a:r>
            <a:r>
              <a:rPr lang="ru-RU" sz="3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rPr>
              <a:t> О</a:t>
            </a:r>
            <a:r>
              <a:rPr lang="en-US" sz="3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rPr>
              <a:t> R D</a:t>
            </a:r>
            <a:r>
              <a:rPr lang="ru-RU" sz="3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rPr>
              <a:t> Э </a:t>
            </a:r>
            <a:r>
              <a:rPr lang="en-US" sz="3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rPr>
              <a:t>W </a:t>
            </a:r>
            <a:r>
              <a:rPr lang="ru-RU" sz="3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rPr>
              <a:t>З </a:t>
            </a:r>
            <a:r>
              <a:rPr lang="en-US" sz="3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rPr>
              <a:t>G Y </a:t>
            </a:r>
            <a:r>
              <a:rPr lang="ru-RU" sz="3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rPr>
              <a:t>И </a:t>
            </a:r>
            <a:r>
              <a:rPr lang="en-US" sz="3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rPr>
              <a:t>S </a:t>
            </a:r>
            <a:r>
              <a:rPr lang="en-US" sz="3600" b="1" i="0" u="none" strike="noStrike" kern="1200" spc="0" baseline="0" dirty="0" err="1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rPr>
              <a:t>S</a:t>
            </a:r>
            <a:r>
              <a:rPr lang="en-US" sz="3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rPr>
              <a:t> </a:t>
            </a:r>
            <a:r>
              <a:rPr lang="ru-RU" sz="36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rPr>
              <a:t>Я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 rot="20630069">
            <a:off x="697541" y="1695364"/>
            <a:ext cx="3240360" cy="1500119"/>
          </a:xfrm>
          <a:prstGeom prst="rect">
            <a:avLst/>
          </a:prstGeom>
          <a:noFill/>
          <a:ln w="19080">
            <a:solidFill>
              <a:srgbClr val="31859C"/>
            </a:solidFill>
            <a:prstDash val="solid"/>
          </a:ln>
        </p:spPr>
        <p:txBody>
          <a:bodyPr vert="horz" wrap="square" lIns="91440" tIns="45720" rIns="91440" bIns="45720" anchor="ctr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 spc="300" baseline="0" dirty="0">
                <a:ln>
                  <a:noFill/>
                </a:ln>
                <a:solidFill>
                  <a:srgbClr val="0000FF"/>
                </a:solidFill>
                <a:latin typeface="Times New Roman" pitchFamily="18"/>
                <a:ea typeface="Times New Roman" pitchFamily="18"/>
                <a:cs typeface="Times New Roman" pitchFamily="18"/>
                <a:hlinkClick r:id="rId3"/>
              </a:rPr>
              <a:t>Всеволод Овчинников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 spc="30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 spc="30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  </a:t>
            </a:r>
            <a:r>
              <a:rPr lang="ru-RU" sz="2000" b="1" i="0" u="none" strike="noStrike" kern="1200" spc="300" baseline="0" dirty="0">
                <a:ln>
                  <a:noFill/>
                </a:ln>
                <a:solidFill>
                  <a:srgbClr val="0000FF"/>
                </a:solidFill>
                <a:latin typeface="Times New Roman" pitchFamily="18"/>
                <a:ea typeface="Times New Roman" pitchFamily="18"/>
                <a:cs typeface="Times New Roman" pitchFamily="18"/>
                <a:hlinkClick r:id="rId4"/>
              </a:rPr>
              <a:t>«Ветка сакуры»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Прямоугольник 5"/>
          <p:cNvSpPr/>
          <p:nvPr/>
        </p:nvSpPr>
        <p:spPr>
          <a:xfrm rot="796800">
            <a:off x="4372464" y="1585746"/>
            <a:ext cx="3528360" cy="1207439"/>
          </a:xfrm>
          <a:prstGeom prst="rect">
            <a:avLst/>
          </a:prstGeom>
          <a:noFill/>
          <a:ln w="19080">
            <a:solidFill>
              <a:srgbClr val="0070C0"/>
            </a:solidFill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>
                <a:ln>
                  <a:noFill/>
                </a:ln>
                <a:solidFill>
                  <a:srgbClr val="E46C0A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18"/>
                <a:ea typeface="Microsoft YaHei" pitchFamily="2"/>
                <a:cs typeface="Mangal" pitchFamily="2"/>
              </a:rPr>
              <a:t>Пятнадцатый камень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>
                <a:ln>
                  <a:noFill/>
                </a:ln>
                <a:solidFill>
                  <a:srgbClr val="E46C0A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18"/>
                <a:ea typeface="Microsoft YaHei" pitchFamily="2"/>
                <a:cs typeface="Mangal" pitchFamily="2"/>
              </a:rPr>
              <a:t>Сада  Реандзи 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sng" strike="noStrike" kern="1200" spc="0" baseline="0">
                <a:ln>
                  <a:noFill/>
                </a:ln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  <a:hlinkClick r:id="rId5"/>
              </a:rPr>
              <a:t>Цветов В. Я.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640" y="387064"/>
            <a:ext cx="3792320" cy="80009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/>
                <a:ea typeface="Times New Roman" pitchFamily="18"/>
                <a:cs typeface="Times New Roman" pitchFamily="18"/>
              </a:rPr>
              <a:t>Для  наших  гостей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 spc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Жанр   </a:t>
            </a:r>
            <a:r>
              <a:rPr lang="ru-RU" sz="20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книги:</a:t>
            </a:r>
            <a:r>
              <a:rPr lang="ru-RU" sz="20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     </a:t>
            </a:r>
            <a:r>
              <a:rPr lang="ru-RU" sz="2000" b="0" i="0" u="none" strike="noStrike" kern="1200" spc="0" baseline="0" dirty="0">
                <a:ln>
                  <a:noFill/>
                </a:ln>
                <a:solidFill>
                  <a:srgbClr val="0000FF"/>
                </a:solidFill>
                <a:latin typeface="Times New Roman" pitchFamily="18"/>
                <a:ea typeface="Times New Roman" pitchFamily="18"/>
                <a:cs typeface="Times New Roman" pitchFamily="18"/>
                <a:hlinkClick r:id="rId6"/>
              </a:rPr>
              <a:t>Публицистика</a:t>
            </a:r>
          </a:p>
        </p:txBody>
      </p:sp>
      <p:sp>
        <p:nvSpPr>
          <p:cNvPr id="5" name="Прямоугольник 7"/>
          <p:cNvSpPr/>
          <p:nvPr/>
        </p:nvSpPr>
        <p:spPr>
          <a:xfrm>
            <a:off x="1619672" y="3645024"/>
            <a:ext cx="5328720" cy="1207439"/>
          </a:xfrm>
          <a:prstGeom prst="rect">
            <a:avLst/>
          </a:prstGeom>
          <a:noFill/>
          <a:ln w="19080">
            <a:solidFill>
              <a:srgbClr val="4F81BD"/>
            </a:solidFill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18"/>
                <a:ea typeface="Microsoft YaHei" pitchFamily="2"/>
                <a:cs typeface="Mangal" pitchFamily="2"/>
              </a:rPr>
              <a:t>В. А. </a:t>
            </a:r>
            <a:r>
              <a:rPr lang="ru-RU" sz="2400" b="1" i="0" u="none" strike="noStrike" kern="1200" spc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18"/>
                <a:ea typeface="Microsoft YaHei" pitchFamily="2"/>
                <a:cs typeface="Mangal" pitchFamily="2"/>
              </a:rPr>
              <a:t>Пронникова</a:t>
            </a:r>
            <a:r>
              <a:rPr lang="ru-RU" sz="2400" b="1" i="0" u="none" strike="noStrike" kern="1200" spc="0" baseline="0" dirty="0">
                <a:ln>
                  <a:noFill/>
                </a:ln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18"/>
                <a:ea typeface="Microsoft YaHei" pitchFamily="2"/>
                <a:cs typeface="Mangal" pitchFamily="2"/>
              </a:rPr>
              <a:t>  и  И. Д. </a:t>
            </a:r>
            <a:r>
              <a:rPr lang="ru-RU" sz="2400" b="1" i="0" u="none" strike="noStrike" kern="1200" spc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18"/>
                <a:ea typeface="Microsoft YaHei" pitchFamily="2"/>
                <a:cs typeface="Mangal" pitchFamily="2"/>
              </a:rPr>
              <a:t>Ладанова</a:t>
            </a:r>
            <a:r>
              <a:rPr lang="ru-RU" sz="2400" b="1" i="0" u="none" strike="noStrike" kern="1200" spc="0" baseline="0" dirty="0">
                <a:ln>
                  <a:noFill/>
                </a:ln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itchFamily="18"/>
                <a:ea typeface="Microsoft YaHei" pitchFamily="2"/>
                <a:cs typeface="Mangal" pitchFamily="2"/>
              </a:rPr>
              <a:t>“Японцы”.  </a:t>
            </a:r>
            <a:r>
              <a:rPr lang="ru-RU" sz="24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Сто  японских  пословиц  и  поговорок.</a:t>
            </a:r>
          </a:p>
        </p:txBody>
      </p:sp>
      <p:sp>
        <p:nvSpPr>
          <p:cNvPr id="6" name="Прямоугольник 8"/>
          <p:cNvSpPr/>
          <p:nvPr/>
        </p:nvSpPr>
        <p:spPr>
          <a:xfrm>
            <a:off x="2051720" y="5373216"/>
            <a:ext cx="4392360" cy="1024920"/>
          </a:xfrm>
          <a:prstGeom prst="rect">
            <a:avLst/>
          </a:prstGeom>
          <a:noFill/>
          <a:ln w="9360">
            <a:solidFill>
              <a:srgbClr val="4F81BD"/>
            </a:solidFill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</a:pPr>
            <a:r>
              <a:rPr lang="ru-RU" sz="2000" b="1" i="0" u="none" strike="noStrike" kern="1200" spc="0" baseline="0" dirty="0">
                <a:ln>
                  <a:noFill/>
                </a:ln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18"/>
                <a:ea typeface="Microsoft YaHei" pitchFamily="2"/>
                <a:cs typeface="Mangal" pitchFamily="2"/>
              </a:rPr>
              <a:t>Бог  живет  в  честном  сердце.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</a:pPr>
            <a:r>
              <a:rPr lang="ru-RU" sz="2000" b="1" i="0" u="none" strike="noStrike" kern="1200" spc="0" baseline="0" dirty="0">
                <a:ln>
                  <a:noFill/>
                </a:ln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18"/>
                <a:ea typeface="Microsoft YaHei" pitchFamily="2"/>
                <a:cs typeface="Mangal" pitchFamily="2"/>
              </a:rPr>
              <a:t>Искренность  –  драгоценное качество  человека.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-180360" y="764640"/>
            <a:ext cx="8353080" cy="2232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74680" marR="0" lvl="0" indent="-139680" algn="l" rtl="0" hangingPunct="1">
              <a:lnSpc>
                <a:spcPts val="1701"/>
              </a:lnSpc>
              <a:spcBef>
                <a:spcPts val="451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Wingdings 2" pitchFamily="16"/>
              <a:buChar char=""/>
              <a:tabLst>
                <a:tab pos="911160" algn="l"/>
                <a:tab pos="1825560" algn="l"/>
                <a:tab pos="2739960" algn="l"/>
                <a:tab pos="3654360" algn="l"/>
                <a:tab pos="4568760" algn="l"/>
                <a:tab pos="5483160" algn="l"/>
                <a:tab pos="6397560" algn="l"/>
                <a:tab pos="7311959" algn="l"/>
                <a:tab pos="8226359" algn="l"/>
                <a:tab pos="9140760" algn="l"/>
                <a:tab pos="10055160" algn="l"/>
              </a:tabLst>
            </a:pP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Здесь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пишут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хокку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.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Всего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в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саду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растет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50033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хокку</a:t>
            </a:r>
            <a:r>
              <a:rPr lang="ru-RU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 (список пополняется постоянно). 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Если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Вы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не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уверены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,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что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знаете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правила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игры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,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прочитайте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  <a:hlinkClick r:id="rId3"/>
              </a:rPr>
              <a:t>Предисловие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  <a:p>
            <a:pPr marL="274680" marR="0" lvl="0" indent="-139680" algn="l" rtl="0" hangingPunct="1">
              <a:lnSpc>
                <a:spcPts val="1701"/>
              </a:lnSpc>
              <a:spcBef>
                <a:spcPts val="451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Wingdings 2" pitchFamily="16"/>
              <a:buChar char=""/>
              <a:tabLst>
                <a:tab pos="911160" algn="l"/>
                <a:tab pos="1825560" algn="l"/>
                <a:tab pos="2739960" algn="l"/>
                <a:tab pos="3654360" algn="l"/>
                <a:tab pos="4568760" algn="l"/>
                <a:tab pos="5483160" algn="l"/>
                <a:tab pos="6397560" algn="l"/>
                <a:tab pos="7311959" algn="l"/>
                <a:tab pos="8226359" algn="l"/>
                <a:tab pos="9140760" algn="l"/>
                <a:tab pos="10055160" algn="l"/>
              </a:tabLst>
            </a:pP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Если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с хокку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все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понятно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-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японское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изобретение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со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старинной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родословной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,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то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Сад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-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это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уж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новация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интернетовской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эпохи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.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Правила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передвижения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по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Саду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просты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:</a:t>
            </a:r>
          </a:p>
          <a:p>
            <a:pPr marL="274680" marR="0" lvl="0" indent="-139680" algn="l" rtl="0" hangingPunct="1">
              <a:lnSpc>
                <a:spcPts val="1701"/>
              </a:lnSpc>
              <a:spcBef>
                <a:spcPts val="451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Wingdings 2" pitchFamily="16"/>
              <a:buChar char=""/>
              <a:tabLst>
                <a:tab pos="911160" algn="l"/>
                <a:tab pos="1825560" algn="l"/>
                <a:tab pos="2739960" algn="l"/>
                <a:tab pos="3654360" algn="l"/>
                <a:tab pos="4568760" algn="l"/>
                <a:tab pos="5483160" algn="l"/>
                <a:tab pos="6397560" algn="l"/>
                <a:tab pos="7311959" algn="l"/>
                <a:tab pos="8226359" algn="l"/>
                <a:tab pos="9140760" algn="l"/>
                <a:tab pos="10055160" algn="l"/>
              </a:tabLst>
            </a:pPr>
            <a:r>
              <a:rPr lang="en-GB" sz="1400" b="1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Вы</a:t>
            </a:r>
            <a:r>
              <a:rPr lang="en-GB" sz="14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1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можете</a:t>
            </a:r>
            <a:r>
              <a:rPr lang="en-GB" sz="14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1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написать</a:t>
            </a:r>
            <a:r>
              <a:rPr lang="en-GB" sz="14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хокку,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используя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в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качестве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первой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строчки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последнюю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или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в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качестве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последней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строчки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-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первую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строчк</a:t>
            </a:r>
            <a:r>
              <a:rPr lang="ru-RU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у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любого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из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уже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имеющихся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в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фонде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трехстиший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  <a:p>
            <a:pPr marL="274680" marR="0" lvl="0" indent="-139680" algn="l" rtl="0" hangingPunct="1">
              <a:lnSpc>
                <a:spcPts val="1701"/>
              </a:lnSpc>
              <a:spcBef>
                <a:spcPts val="451"/>
              </a:spcBef>
              <a:spcAft>
                <a:spcPts val="0"/>
              </a:spcAft>
              <a:buNone/>
              <a:tabLst>
                <a:tab pos="911160" algn="l"/>
                <a:tab pos="1825560" algn="l"/>
                <a:tab pos="2739960" algn="l"/>
                <a:tab pos="3654360" algn="l"/>
                <a:tab pos="4568760" algn="l"/>
                <a:tab pos="5483160" algn="l"/>
                <a:tab pos="6397560" algn="l"/>
                <a:tab pos="7311959" algn="l"/>
                <a:tab pos="8226359" algn="l"/>
                <a:tab pos="9140760" algn="l"/>
                <a:tab pos="10055160" algn="l"/>
              </a:tabLst>
            </a:pPr>
            <a:r>
              <a:rPr lang="ru-RU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  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Ничто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-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кроме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Вашей</a:t>
            </a:r>
            <a:r>
              <a:rPr lang="en-GB" sz="140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40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скромности</a:t>
            </a:r>
            <a:r>
              <a:rPr lang="en-GB" sz="140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-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не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ограничивает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Вас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в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выборе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тем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и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выражений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. </a:t>
            </a:r>
            <a:r>
              <a:rPr lang="ru-RU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                                     </a:t>
            </a:r>
            <a:r>
              <a:rPr lang="en-GB" sz="1400" b="1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Программа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только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1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контролирует</a:t>
            </a:r>
            <a:r>
              <a:rPr lang="en-GB" sz="14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4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1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количество</a:t>
            </a:r>
            <a:r>
              <a:rPr lang="en-GB" sz="14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4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1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слогов</a:t>
            </a:r>
            <a:r>
              <a:rPr lang="en-GB" sz="14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в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Вашем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хокку.</a:t>
            </a:r>
            <a:r>
              <a:rPr lang="ru-RU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  </a:t>
            </a:r>
            <a:r>
              <a:rPr lang="en-GB" sz="1400" b="1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Источники</a:t>
            </a:r>
            <a:r>
              <a:rPr lang="en-GB" sz="14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4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 </a:t>
            </a:r>
            <a:r>
              <a:rPr lang="en-GB" sz="14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в </a:t>
            </a:r>
            <a:r>
              <a:rPr lang="ru-RU" sz="14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 </a:t>
            </a:r>
            <a:r>
              <a:rPr lang="en-GB" sz="1400" b="1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Паутине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4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:  </a:t>
            </a:r>
            <a:r>
              <a:rPr lang="ru-RU" sz="18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                 </a:t>
            </a:r>
            <a:r>
              <a:rPr lang="en-GB" sz="1100" b="0" i="0" u="none" strike="noStrike" kern="1200" spc="0" baseline="0" dirty="0">
                <a:ln>
                  <a:noFill/>
                </a:ln>
                <a:solidFill>
                  <a:srgbClr val="EB8803"/>
                </a:solidFill>
                <a:latin typeface="Calibri" pitchFamily="18"/>
                <a:ea typeface="Microsoft YaHei" pitchFamily="2"/>
                <a:cs typeface="Mangal" pitchFamily="2"/>
                <a:hlinkClick r:id="rId4"/>
              </a:rPr>
              <a:t>http://iyokan.cc.matsuyama-u.ac.jp/~shiki/Start-Writing.html</a:t>
            </a:r>
            <a:r>
              <a:rPr lang="en-GB" sz="11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   </a:t>
            </a:r>
            <a:r>
              <a:rPr lang="en-GB" sz="1100" b="0" i="0" u="none" strike="noStrike" kern="1200" spc="0" baseline="0" dirty="0">
                <a:ln>
                  <a:noFill/>
                </a:ln>
                <a:solidFill>
                  <a:srgbClr val="EB8803"/>
                </a:solidFill>
                <a:latin typeface="Calibri" pitchFamily="18"/>
                <a:ea typeface="Microsoft YaHei" pitchFamily="2"/>
                <a:cs typeface="Mangal" pitchFamily="2"/>
                <a:hlinkClick r:id="rId5"/>
              </a:rPr>
              <a:t>http://www.faximum.com/aha.d/haidefjr.htm</a:t>
            </a:r>
            <a:r>
              <a:rPr lang="en-GB" sz="11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        </a:t>
            </a:r>
            <a:r>
              <a:rPr lang="en-GB" sz="1100" b="0" i="0" u="none" strike="noStrike" kern="1200" spc="0" baseline="0" dirty="0">
                <a:ln>
                  <a:noFill/>
                </a:ln>
                <a:solidFill>
                  <a:srgbClr val="EB8803"/>
                </a:solidFill>
                <a:latin typeface="Calibri" pitchFamily="18"/>
                <a:ea typeface="Microsoft YaHei" pitchFamily="2"/>
                <a:cs typeface="Mangal" pitchFamily="2"/>
                <a:hlinkClick r:id="rId6"/>
              </a:rPr>
              <a:t>ttp://www.mlckew.edu.au/departments/japanese/haiku.htm</a:t>
            </a:r>
            <a:r>
              <a:rPr lang="en-GB" sz="11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     </a:t>
            </a:r>
            <a:r>
              <a:rPr lang="en-GB" sz="1100" b="0" i="0" u="none" strike="noStrike" kern="1200" spc="0" baseline="0" dirty="0">
                <a:ln>
                  <a:noFill/>
                </a:ln>
                <a:solidFill>
                  <a:srgbClr val="EB8803"/>
                </a:solidFill>
                <a:latin typeface="Calibri" pitchFamily="18"/>
                <a:ea typeface="Microsoft YaHei" pitchFamily="2"/>
                <a:cs typeface="Mangal" pitchFamily="2"/>
                <a:hlinkClick r:id="rId7"/>
              </a:rPr>
              <a:t>http://www.art.unt.edu/ntieva/artcurr/japan/haiku.htm</a:t>
            </a:r>
            <a:r>
              <a:rPr lang="en-GB" sz="11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       </a:t>
            </a:r>
            <a:r>
              <a:rPr lang="en-GB" sz="1100" b="0" i="0" u="none" strike="noStrike" kern="1200" spc="0" baseline="0" dirty="0">
                <a:ln>
                  <a:noFill/>
                </a:ln>
                <a:solidFill>
                  <a:srgbClr val="EB8803"/>
                </a:solidFill>
                <a:latin typeface="Calibri" pitchFamily="18"/>
                <a:ea typeface="Microsoft YaHei" pitchFamily="2"/>
                <a:cs typeface="Mangal" pitchFamily="2"/>
                <a:hlinkClick r:id="rId8"/>
              </a:rPr>
              <a:t>http://www.ori.u-tokyo.ac.jp/~dhugal/davidson.html</a:t>
            </a:r>
            <a:r>
              <a:rPr lang="en-GB" sz="11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           </a:t>
            </a:r>
            <a:r>
              <a:rPr lang="en-GB" sz="1100" b="0" i="0" u="none" strike="noStrike" kern="1200" spc="0" baseline="0" dirty="0">
                <a:ln>
                  <a:noFill/>
                </a:ln>
                <a:solidFill>
                  <a:srgbClr val="EB8803"/>
                </a:solidFill>
                <a:latin typeface="Calibri" pitchFamily="18"/>
                <a:ea typeface="Microsoft YaHei" pitchFamily="2"/>
                <a:cs typeface="Mangal" pitchFamily="2"/>
                <a:hlinkClick r:id="rId9"/>
              </a:rPr>
              <a:t>http://www.ori.u-tokyo.ac.jp/~dhugal/haikuhome.html</a:t>
            </a:r>
            <a:r>
              <a:rPr lang="en-GB" sz="11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1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      </a:t>
            </a:r>
            <a:r>
              <a:rPr lang="en-GB" sz="1100" b="0" i="0" u="none" strike="noStrike" kern="1200" spc="0" baseline="0" dirty="0">
                <a:ln>
                  <a:noFill/>
                </a:ln>
                <a:solidFill>
                  <a:srgbClr val="EB8803"/>
                </a:solidFill>
                <a:latin typeface="Calibri" pitchFamily="18"/>
                <a:ea typeface="Microsoft YaHei" pitchFamily="2"/>
                <a:cs typeface="Mangal" pitchFamily="2"/>
                <a:hlinkClick r:id="rId10"/>
              </a:rPr>
              <a:t>http://www.zplace.com/poetry/foster/wazhaiku.html</a:t>
            </a:r>
          </a:p>
          <a:p>
            <a:pPr marL="546120" marR="0" lvl="0" indent="-409680" algn="l" rtl="0" hangingPunct="1">
              <a:lnSpc>
                <a:spcPct val="80000"/>
              </a:lnSpc>
              <a:spcBef>
                <a:spcPts val="451"/>
              </a:spcBef>
              <a:spcAft>
                <a:spcPts val="0"/>
              </a:spcAft>
              <a:buNone/>
              <a:tabLst>
                <a:tab pos="911160" algn="l"/>
                <a:tab pos="1825560" algn="l"/>
                <a:tab pos="2739960" algn="l"/>
                <a:tab pos="3654359" algn="l"/>
                <a:tab pos="4568760" algn="l"/>
                <a:tab pos="5483159" algn="l"/>
                <a:tab pos="6397560" algn="l"/>
                <a:tab pos="7311960" algn="l"/>
                <a:tab pos="8226360" algn="l"/>
                <a:tab pos="9140760" algn="l"/>
                <a:tab pos="10055160" algn="l"/>
              </a:tabLst>
            </a:pPr>
            <a:endParaRPr lang="en-GB" sz="1800" b="0" i="0" u="none" strike="noStrike" kern="1200" spc="0" baseline="0" dirty="0">
              <a:ln>
                <a:noFill/>
              </a:ln>
              <a:solidFill>
                <a:srgbClr val="FFFFFF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546120" marR="0" lvl="0" indent="-409680" algn="l" rtl="0" hangingPunct="1">
              <a:lnSpc>
                <a:spcPct val="80000"/>
              </a:lnSpc>
              <a:spcBef>
                <a:spcPts val="451"/>
              </a:spcBef>
              <a:spcAft>
                <a:spcPts val="0"/>
              </a:spcAft>
              <a:buNone/>
              <a:tabLst>
                <a:tab pos="911160" algn="l"/>
                <a:tab pos="1825560" algn="l"/>
                <a:tab pos="2739960" algn="l"/>
                <a:tab pos="3654359" algn="l"/>
                <a:tab pos="4568760" algn="l"/>
                <a:tab pos="5483159" algn="l"/>
                <a:tab pos="6397560" algn="l"/>
                <a:tab pos="7311960" algn="l"/>
                <a:tab pos="8226360" algn="l"/>
                <a:tab pos="9140760" algn="l"/>
                <a:tab pos="10055160" algn="l"/>
              </a:tabLst>
            </a:pPr>
            <a:endParaRPr lang="en-GB" sz="1800" b="0" i="0" u="none" strike="noStrike" kern="1200" spc="0" baseline="0" dirty="0">
              <a:ln>
                <a:noFill/>
              </a:ln>
              <a:solidFill>
                <a:srgbClr val="FFFFFF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0" y="4077000"/>
            <a:ext cx="8100360" cy="2781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6120" marR="0" lvl="0" indent="-409680" algn="l" rtl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Wingdings 2" pitchFamily="16"/>
              <a:buChar char=""/>
              <a:tabLst>
                <a:tab pos="911160" algn="l"/>
                <a:tab pos="1825560" algn="l"/>
                <a:tab pos="2739960" algn="l"/>
                <a:tab pos="3654359" algn="l"/>
                <a:tab pos="4568760" algn="l"/>
                <a:tab pos="5483159" algn="l"/>
                <a:tab pos="6397560" algn="l"/>
                <a:tab pos="7311960" algn="l"/>
                <a:tab pos="8226360" algn="l"/>
                <a:tab pos="9140760" algn="l"/>
                <a:tab pos="10055160" algn="l"/>
              </a:tabLst>
            </a:pPr>
            <a:r>
              <a:rPr lang="en-GB" sz="1600" b="1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Конкурс</a:t>
            </a:r>
            <a:r>
              <a:rPr lang="ru-RU" sz="16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детских</a:t>
            </a:r>
            <a:r>
              <a:rPr lang="ru-RU" sz="16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творческих</a:t>
            </a:r>
            <a:r>
              <a:rPr lang="ru-RU" sz="16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работ</a:t>
            </a:r>
            <a:r>
              <a:rPr lang="en-GB" sz="16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в</a:t>
            </a:r>
            <a:r>
              <a:rPr lang="ru-RU" sz="16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жанре</a:t>
            </a:r>
            <a:r>
              <a:rPr lang="ru-RU" sz="16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японской</a:t>
            </a:r>
            <a:r>
              <a:rPr lang="en-GB" sz="16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6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поэзии</a:t>
            </a:r>
            <a:r>
              <a:rPr lang="en-GB" sz="16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.</a:t>
            </a:r>
            <a:r>
              <a:rPr lang="ru-RU" sz="1600" b="1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                             </a:t>
            </a:r>
          </a:p>
          <a:p>
            <a:pPr marL="546120" marR="0" lvl="0" indent="-409680" algn="l" rtl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Wingdings 2" pitchFamily="16"/>
              <a:buChar char=""/>
              <a:tabLst>
                <a:tab pos="911160" algn="l"/>
                <a:tab pos="1825560" algn="l"/>
                <a:tab pos="2739960" algn="l"/>
                <a:tab pos="3654359" algn="l"/>
                <a:tab pos="4568760" algn="l"/>
                <a:tab pos="5483159" algn="l"/>
                <a:tab pos="6397560" algn="l"/>
                <a:tab pos="7311960" algn="l"/>
                <a:tab pos="8226360" algn="l"/>
                <a:tab pos="9140760" algn="l"/>
                <a:tab pos="10055160" algn="l"/>
              </a:tabLst>
            </a:pPr>
            <a:r>
              <a:rPr lang="en-GB" sz="1600" b="1" i="0" u="sng" strike="noStrike" kern="1200" spc="0" baseline="0" dirty="0" err="1">
                <a:ln>
                  <a:noFill/>
                </a:ln>
                <a:solidFill>
                  <a:srgbClr val="A61BB5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Цели</a:t>
            </a:r>
            <a:r>
              <a:rPr lang="en-GB" sz="1600" b="1" i="0" u="sng" strike="noStrike" kern="1200" spc="0" baseline="0" dirty="0">
                <a:ln>
                  <a:noFill/>
                </a:ln>
                <a:solidFill>
                  <a:srgbClr val="A61BB5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600" b="1" i="0" u="sng" strike="noStrike" kern="1200" spc="0" baseline="0" dirty="0">
                <a:ln>
                  <a:noFill/>
                </a:ln>
                <a:solidFill>
                  <a:srgbClr val="A61BB5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0" u="sng" strike="noStrike" kern="1200" spc="0" baseline="0" dirty="0">
                <a:ln>
                  <a:noFill/>
                </a:ln>
                <a:solidFill>
                  <a:srgbClr val="A61BB5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и</a:t>
            </a:r>
            <a:r>
              <a:rPr lang="ru-RU" sz="1600" b="1" i="0" u="sng" strike="noStrike" kern="1200" spc="0" baseline="0" dirty="0">
                <a:ln>
                  <a:noFill/>
                </a:ln>
                <a:solidFill>
                  <a:srgbClr val="A61BB5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0" u="sng" strike="noStrike" kern="1200" spc="0" baseline="0" dirty="0">
                <a:ln>
                  <a:noFill/>
                </a:ln>
                <a:solidFill>
                  <a:srgbClr val="A61BB5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0" u="sng" strike="noStrike" kern="1200" spc="0" baseline="0" dirty="0" err="1">
                <a:ln>
                  <a:noFill/>
                </a:ln>
                <a:solidFill>
                  <a:srgbClr val="A61BB5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задачи</a:t>
            </a:r>
            <a:r>
              <a:rPr lang="en-GB" sz="1600" b="1" i="0" u="sng" strike="noStrike" kern="1200" spc="0" baseline="0" dirty="0">
                <a:ln>
                  <a:noFill/>
                </a:ln>
                <a:solidFill>
                  <a:srgbClr val="A61BB5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0" u="sng" strike="noStrike" kern="1200" spc="0" baseline="0" dirty="0" err="1">
                <a:ln>
                  <a:noFill/>
                </a:ln>
                <a:solidFill>
                  <a:srgbClr val="A61BB5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конкурса</a:t>
            </a:r>
            <a:r>
              <a:rPr lang="en-GB" sz="1600" b="1" i="0" u="sng" strike="noStrike" kern="1200" spc="0" baseline="0" dirty="0">
                <a:ln>
                  <a:noFill/>
                </a:ln>
                <a:solidFill>
                  <a:srgbClr val="A61BB5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:</a:t>
            </a:r>
            <a:r>
              <a:rPr lang="ru-RU" sz="1600" b="1" i="0" u="sng" strike="noStrike" kern="1200" spc="0" baseline="0" dirty="0">
                <a:ln>
                  <a:noFill/>
                </a:ln>
                <a:solidFill>
                  <a:srgbClr val="A61BB5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 </a:t>
            </a:r>
            <a:r>
              <a:rPr lang="en-GB" sz="1600" b="0" i="1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Выявление</a:t>
            </a:r>
            <a:r>
              <a:rPr lang="en-GB" sz="1600" b="0" i="1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и </a:t>
            </a:r>
            <a:r>
              <a:rPr lang="en-GB" sz="1600" b="0" i="1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поддержка</a:t>
            </a:r>
            <a:r>
              <a:rPr lang="en-GB" sz="1600" b="0" i="1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1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творчески</a:t>
            </a:r>
            <a:r>
              <a:rPr lang="en-GB" sz="1600" b="1" i="1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1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одаренных</a:t>
            </a:r>
            <a:r>
              <a:rPr lang="en-GB" sz="1600" b="1" i="1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1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детей</a:t>
            </a:r>
            <a:r>
              <a:rPr lang="ru-RU" sz="1600" b="1" i="1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. </a:t>
            </a:r>
            <a:r>
              <a:rPr lang="en-GB" sz="1600" b="0" i="1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Знакомство</a:t>
            </a:r>
            <a:r>
              <a:rPr lang="en-GB" sz="1600" b="0" i="1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с </a:t>
            </a:r>
            <a:r>
              <a:rPr lang="en-GB" sz="1600" b="0" i="1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культурой</a:t>
            </a:r>
            <a:r>
              <a:rPr lang="en-GB" sz="1600" b="0" i="1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0" i="1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Востока</a:t>
            </a:r>
            <a:r>
              <a:rPr lang="en-GB" sz="1600" b="0" i="1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, </a:t>
            </a:r>
            <a:r>
              <a:rPr lang="en-GB" sz="1600" b="0" i="1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попытка</a:t>
            </a:r>
            <a:r>
              <a:rPr lang="en-GB" sz="1600" b="0" i="1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1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освоения</a:t>
            </a:r>
            <a:r>
              <a:rPr lang="en-GB" sz="1600" b="1" i="1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1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новых</a:t>
            </a:r>
            <a:r>
              <a:rPr lang="en-GB" sz="1600" b="1" i="1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1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художественных</a:t>
            </a:r>
            <a:r>
              <a:rPr lang="en-GB" sz="1600" b="1" i="1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1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форм</a:t>
            </a:r>
            <a:r>
              <a:rPr lang="ru-RU" sz="1600" b="1" i="1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.  </a:t>
            </a:r>
            <a:r>
              <a:rPr lang="en-GB" sz="1600" b="0" i="1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Воспитание</a:t>
            </a:r>
            <a:r>
              <a:rPr lang="en-GB" sz="1600" b="0" i="1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0" i="1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уважения</a:t>
            </a:r>
            <a:r>
              <a:rPr lang="en-GB" sz="1600" b="0" i="1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, </a:t>
            </a:r>
            <a:r>
              <a:rPr lang="en-GB" sz="1600" b="0" i="1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интереса</a:t>
            </a:r>
            <a:r>
              <a:rPr lang="en-GB" sz="1600" b="0" i="1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к </a:t>
            </a:r>
            <a:r>
              <a:rPr lang="en-GB" sz="1600" b="0" i="1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культуре</a:t>
            </a:r>
            <a:r>
              <a:rPr lang="en-GB" sz="1600" b="0" i="1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0" i="1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других</a:t>
            </a:r>
            <a:r>
              <a:rPr lang="en-GB" sz="1600" b="0" i="1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0" i="1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стран</a:t>
            </a:r>
            <a:r>
              <a:rPr lang="en-GB" sz="1600" b="0" i="1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и </a:t>
            </a:r>
            <a:r>
              <a:rPr lang="en-GB" sz="1600" b="0" i="1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народов</a:t>
            </a:r>
            <a:r>
              <a:rPr lang="ru-RU" sz="1600" b="0" i="1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6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                                                                                                                            </a:t>
            </a:r>
            <a:r>
              <a:rPr lang="en-GB" sz="1600" b="1" i="0" u="sng" strike="noStrike" kern="1200" spc="0" baseline="0" dirty="0" err="1">
                <a:ln>
                  <a:noFill/>
                </a:ln>
                <a:solidFill>
                  <a:srgbClr val="A61BB5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Критерии</a:t>
            </a:r>
            <a:r>
              <a:rPr lang="en-GB" sz="1600" b="1" i="0" u="sng" strike="noStrike" kern="1200" spc="0" baseline="0" dirty="0">
                <a:ln>
                  <a:noFill/>
                </a:ln>
                <a:solidFill>
                  <a:srgbClr val="A61BB5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0" u="sng" strike="noStrike" kern="1200" spc="0" baseline="0" dirty="0" err="1">
                <a:ln>
                  <a:noFill/>
                </a:ln>
                <a:solidFill>
                  <a:srgbClr val="A61BB5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оценки</a:t>
            </a:r>
            <a:r>
              <a:rPr lang="en-GB" sz="1600" b="1" i="0" u="sng" strike="noStrike" kern="1200" spc="0" baseline="0" dirty="0">
                <a:ln>
                  <a:noFill/>
                </a:ln>
                <a:solidFill>
                  <a:srgbClr val="A61BB5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0" u="sng" strike="noStrike" kern="1200" spc="0" baseline="0" dirty="0" err="1">
                <a:ln>
                  <a:noFill/>
                </a:ln>
                <a:solidFill>
                  <a:srgbClr val="A61BB5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работ</a:t>
            </a:r>
            <a:r>
              <a:rPr lang="ru-RU" sz="1600" b="1" i="0" u="sng" strike="noStrike" kern="1200" spc="0" baseline="0" dirty="0">
                <a:ln>
                  <a:noFill/>
                </a:ln>
                <a:solidFill>
                  <a:srgbClr val="A61BB5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.  </a:t>
            </a:r>
            <a:r>
              <a:rPr lang="en-GB" sz="16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Соблюдение</a:t>
            </a: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количества</a:t>
            </a: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строк</a:t>
            </a: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и </a:t>
            </a:r>
            <a:r>
              <a:rPr lang="en-GB" sz="16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характера</a:t>
            </a: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рифмы</a:t>
            </a:r>
            <a:r>
              <a:rPr lang="ru-RU" sz="16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;   </a:t>
            </a:r>
            <a:r>
              <a:rPr lang="en-GB" sz="16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Соблюдение</a:t>
            </a: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традиционной</a:t>
            </a: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тематики</a:t>
            </a:r>
            <a:r>
              <a:rPr lang="ru-RU" sz="16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;  </a:t>
            </a:r>
            <a:r>
              <a:rPr lang="en-GB" sz="16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Яркость</a:t>
            </a: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художественного</a:t>
            </a: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образа</a:t>
            </a: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, </a:t>
            </a:r>
            <a:r>
              <a:rPr lang="en-GB" sz="16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индивидуальность</a:t>
            </a:r>
            <a:r>
              <a:rPr lang="en-GB" sz="1600" b="0" i="1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стихотворного</a:t>
            </a:r>
            <a:r>
              <a:rPr lang="en-GB" sz="16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0" i="0" u="none" strike="noStrike" kern="120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мышления</a:t>
            </a:r>
            <a:r>
              <a:rPr lang="ru-RU" sz="16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  <a:p>
            <a:pPr marL="546120" marR="0" lvl="0" indent="-409680" algn="l" rtl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Wingdings 2" pitchFamily="16"/>
              <a:buChar char=""/>
              <a:tabLst>
                <a:tab pos="911160" algn="l"/>
                <a:tab pos="1825560" algn="l"/>
                <a:tab pos="2739960" algn="l"/>
                <a:tab pos="3654359" algn="l"/>
                <a:tab pos="4568760" algn="l"/>
                <a:tab pos="5483159" algn="l"/>
                <a:tab pos="6397560" algn="l"/>
                <a:tab pos="7311960" algn="l"/>
                <a:tab pos="8226360" algn="l"/>
                <a:tab pos="9140760" algn="l"/>
                <a:tab pos="10055160" algn="l"/>
              </a:tabLst>
            </a:pPr>
            <a:r>
              <a:rPr lang="ru-RU" sz="1600" b="0" i="0" u="none" strike="noStrike" kern="120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Пример:  </a:t>
            </a:r>
            <a:r>
              <a:rPr lang="en-GB" sz="1600" b="0" i="1" u="none" strike="noStrike" kern="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Напишите</a:t>
            </a:r>
            <a:r>
              <a:rPr lang="ru-RU" sz="1600" b="0" i="1" u="none" strike="noStrike" kern="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0" i="1" u="none" strike="noStrike" kern="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хокку </a:t>
            </a:r>
            <a:r>
              <a:rPr lang="ru-RU" sz="1600" b="0" i="1" u="none" strike="noStrike" kern="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0" i="1" u="none" strike="noStrike" kern="0" spc="0" baseline="0" dirty="0" err="1" smtClean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по</a:t>
            </a:r>
            <a:r>
              <a:rPr lang="ru-RU" sz="1600" b="0" i="1" u="none" strike="noStrike" kern="0" spc="0" baseline="0" dirty="0" smtClean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0" i="1" u="none" strike="noStrike" kern="0" spc="0" baseline="0" dirty="0" err="1" smtClean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заданной</a:t>
            </a:r>
            <a:r>
              <a:rPr lang="ru-RU" sz="1600" b="0" i="1" u="none" strike="noStrike" kern="0" spc="0" baseline="0" dirty="0" smtClean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0" i="1" u="none" strike="noStrike" kern="0" spc="0" baseline="0" dirty="0" smtClean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п</a:t>
            </a:r>
            <a:r>
              <a:rPr lang="ru-RU" sz="1600" b="0" i="1" u="none" strike="noStrike" kern="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оследней</a:t>
            </a:r>
            <a:r>
              <a:rPr lang="ru-RU" sz="1600" b="0" i="1" u="none" strike="noStrike" kern="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0" i="1" u="none" strike="noStrike" kern="0" spc="0" baseline="0" dirty="0" err="1" smtClean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строке</a:t>
            </a:r>
            <a:r>
              <a:rPr lang="en-GB" sz="1600" b="0" i="1" u="none" strike="noStrike" kern="0" spc="0" baseline="0" dirty="0" smtClean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...</a:t>
            </a:r>
            <a:r>
              <a:rPr lang="ru-RU" sz="1600" b="0" i="1" u="none" strike="noStrike" kern="0" spc="0" baseline="0" dirty="0" smtClean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0" u="none" strike="noStrike" kern="0" spc="0" baseline="0" dirty="0" err="1" smtClean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Не</a:t>
            </a:r>
            <a:r>
              <a:rPr lang="en-GB" sz="1600" b="1" i="0" u="none" strike="noStrike" kern="0" spc="0" baseline="0" dirty="0" smtClean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600" b="1" i="0" u="none" strike="noStrike" kern="0" spc="0" baseline="0" dirty="0" smtClean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0" u="none" strike="noStrike" kern="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так</a:t>
            </a:r>
            <a:r>
              <a:rPr lang="en-GB" sz="1600" b="1" i="0" u="none" strike="noStrike" kern="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, </a:t>
            </a:r>
            <a:r>
              <a:rPr lang="en-GB" sz="1600" b="1" i="0" u="none" strike="noStrike" kern="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как</a:t>
            </a:r>
            <a:r>
              <a:rPr lang="en-GB" sz="1600" b="1" i="0" u="none" strike="noStrike" kern="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1600" b="1" i="0" u="none" strike="noStrike" kern="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GB" sz="1600" b="1" i="0" u="none" strike="noStrike" kern="0" spc="0" baseline="0" dirty="0" err="1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всегда</a:t>
            </a:r>
            <a:r>
              <a:rPr lang="ru-RU" sz="1600" b="1" i="0" u="none" strike="noStrike" kern="0" spc="0" baseline="0" dirty="0">
                <a:ln>
                  <a:noFill/>
                </a:ln>
                <a:solidFill>
                  <a:srgbClr val="A61BB5"/>
                </a:solidFill>
                <a:latin typeface="Calibri" pitchFamily="18"/>
                <a:ea typeface="Microsoft YaHei" pitchFamily="2"/>
                <a:cs typeface="Mangal" pitchFamily="2"/>
              </a:rPr>
              <a:t>…</a:t>
            </a:r>
          </a:p>
          <a:p>
            <a:pPr marL="546120" marR="0" lvl="0" indent="-409680" algn="l" rtl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Wingdings 2" pitchFamily="16"/>
              <a:buChar char=""/>
              <a:tabLst>
                <a:tab pos="911160" algn="l"/>
                <a:tab pos="1825560" algn="l"/>
                <a:tab pos="2739960" algn="l"/>
                <a:tab pos="3654359" algn="l"/>
                <a:tab pos="4568760" algn="l"/>
                <a:tab pos="5483159" algn="l"/>
                <a:tab pos="6397560" algn="l"/>
                <a:tab pos="7311960" algn="l"/>
                <a:tab pos="8226360" algn="l"/>
                <a:tab pos="9140760" algn="l"/>
                <a:tab pos="10055160" algn="l"/>
              </a:tabLst>
            </a:pPr>
            <a:endParaRPr lang="en-GB" sz="1600" b="0" i="0" u="none" strike="noStrike" kern="1200" spc="0" baseline="0" dirty="0">
              <a:ln>
                <a:noFill/>
              </a:ln>
              <a:solidFill>
                <a:srgbClr val="A61BB5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27640" y="0"/>
            <a:ext cx="6624719" cy="76464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74320" marR="0" lvl="0" indent="-27432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18"/>
                <a:ea typeface="Microsoft YaHei" pitchFamily="2"/>
                <a:cs typeface="Mangal" pitchFamily="2"/>
              </a:rPr>
              <a:t>      Сад  </a:t>
            </a:r>
            <a:r>
              <a:rPr lang="ru-RU" sz="2800" b="1" i="0" u="none" strike="noStrike" kern="1200" spc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18"/>
                <a:ea typeface="Microsoft YaHei" pitchFamily="2"/>
                <a:cs typeface="Mangal" pitchFamily="2"/>
              </a:rPr>
              <a:t>расходящихся  хокку</a:t>
            </a:r>
          </a:p>
        </p:txBody>
      </p:sp>
      <p:sp>
        <p:nvSpPr>
          <p:cNvPr id="5" name="Text Box 3"/>
          <p:cNvSpPr txBox="1"/>
          <p:nvPr/>
        </p:nvSpPr>
        <p:spPr>
          <a:xfrm>
            <a:off x="2123728" y="3717032"/>
            <a:ext cx="3520440" cy="4320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74320" marR="0" lvl="0" indent="-27432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 spc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18"/>
                <a:ea typeface="Microsoft YaHei" pitchFamily="2"/>
                <a:cs typeface="Mangal" pitchFamily="2"/>
              </a:rPr>
              <a:t>Золотая   ветвь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323528" y="908720"/>
            <a:ext cx="6768752" cy="1584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 spc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Mangal" pitchFamily="2"/>
              </a:rPr>
              <a:t>P.S. </a:t>
            </a:r>
            <a:r>
              <a:rPr lang="ru-RU" sz="4800" b="1" dirty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Mangal" pitchFamily="2"/>
              </a:rPr>
              <a:t>:</a:t>
            </a:r>
            <a:r>
              <a:rPr lang="en-US" sz="4800" b="1" i="0" u="none" strike="noStrike" kern="1200" spc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Mangal" pitchFamily="2"/>
              </a:rPr>
              <a:t>  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800" b="1" i="0" u="none" strike="noStrike" kern="1200" spc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Mangal" pitchFamily="2"/>
              </a:rPr>
              <a:t>               </a:t>
            </a:r>
            <a:r>
              <a:rPr lang="ru-RU" sz="4800" b="1" i="0" u="none" strike="noStrike" kern="1200" spc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Mangal" pitchFamily="2"/>
              </a:rPr>
              <a:t>Хайга</a:t>
            </a:r>
            <a:endParaRPr lang="ru-RU" sz="4800" b="1" i="0" u="none" strike="noStrike" kern="1200" spc="0" baseline="0" dirty="0">
              <a:ln>
                <a:noFill/>
              </a:ln>
              <a:solidFill>
                <a:srgbClr val="C00000"/>
              </a:solidFill>
              <a:effectLst>
                <a:outerShdw dist="17961" dir="2700000">
                  <a:scrgbClr r="0" g="0" b="0"/>
                </a:outerShdw>
              </a:effectLst>
              <a:latin typeface="Garamond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23528" y="3140968"/>
            <a:ext cx="7632719" cy="1974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 err="1">
                <a:ln>
                  <a:noFill/>
                </a:ln>
                <a:solidFill>
                  <a:srgbClr val="CC0000"/>
                </a:solidFill>
                <a:latin typeface="Garamond" pitchFamily="18"/>
                <a:ea typeface="Microsoft YaHei" pitchFamily="2"/>
                <a:cs typeface="Mangal" pitchFamily="2"/>
              </a:rPr>
              <a:t>Хайга</a:t>
            </a:r>
            <a:r>
              <a:rPr lang="ru-RU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Mangal" pitchFamily="2"/>
              </a:rPr>
              <a:t> – особый вид искусства,  соединяющий в себе          в единое целое  </a:t>
            </a:r>
            <a:r>
              <a:rPr lang="ru-RU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Garamond" pitchFamily="18"/>
                <a:ea typeface="Microsoft YaHei" pitchFamily="2"/>
                <a:cs typeface="Mangal" pitchFamily="2"/>
              </a:rPr>
              <a:t>поэзию, каллиграфию и живопись </a:t>
            </a:r>
            <a:r>
              <a:rPr lang="ru-RU" sz="2400" b="1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latin typeface="Garamond" pitchFamily="18"/>
                <a:ea typeface="Microsoft YaHei" pitchFamily="2"/>
                <a:cs typeface="Mangal" pitchFamily="2"/>
              </a:rPr>
              <a:t>или  фотографию.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rbel" pitchFamily="34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rbel" pitchFamily="34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orbel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7678440" cy="244827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spc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18"/>
                <a:ea typeface="Microsoft YaHei" pitchFamily="2"/>
                <a:cs typeface="Mangal" pitchFamily="2"/>
              </a:rPr>
              <a:t>Поэзия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1200" spc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latin typeface="Trebuchet MS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18"/>
                <a:ea typeface="Microsoft YaHei" pitchFamily="2"/>
                <a:cs typeface="Mangal" pitchFamily="2"/>
              </a:rPr>
              <a:t>1</a:t>
            </a: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18"/>
                <a:ea typeface="Microsoft YaHei" pitchFamily="2"/>
                <a:cs typeface="Mangal" pitchFamily="2"/>
              </a:rPr>
              <a:t>. Словесное</a:t>
            </a:r>
            <a:r>
              <a:rPr lang="en-US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18"/>
                <a:ea typeface="Microsoft YaHei" pitchFamily="2"/>
                <a:cs typeface="Mangal" pitchFamily="2"/>
              </a:rPr>
              <a:t> </a:t>
            </a: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18"/>
                <a:ea typeface="Microsoft YaHei" pitchFamily="2"/>
                <a:cs typeface="Mangal" pitchFamily="2"/>
              </a:rPr>
              <a:t>художественное</a:t>
            </a:r>
            <a:r>
              <a:rPr lang="en-US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18"/>
                <a:ea typeface="Microsoft YaHei" pitchFamily="2"/>
                <a:cs typeface="Mangal" pitchFamily="2"/>
              </a:rPr>
              <a:t> </a:t>
            </a: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18"/>
                <a:ea typeface="Microsoft YaHei" pitchFamily="2"/>
                <a:cs typeface="Mangal" pitchFamily="2"/>
              </a:rPr>
              <a:t> творчество, </a:t>
            </a:r>
            <a:r>
              <a:rPr lang="en-US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18"/>
                <a:ea typeface="Microsoft YaHei" pitchFamily="2"/>
                <a:cs typeface="Mangal" pitchFamily="2"/>
              </a:rPr>
              <a:t>               </a:t>
            </a:r>
            <a:r>
              <a:rPr lang="ru-RU" sz="2400" b="1" i="0" u="none" strike="noStrike" kern="1200" spc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18"/>
                <a:ea typeface="Microsoft YaHei" pitchFamily="2"/>
                <a:cs typeface="Mangal" pitchFamily="2"/>
              </a:rPr>
              <a:t>   в </a:t>
            </a:r>
            <a:r>
              <a:rPr lang="en-US" sz="2400" b="1" i="0" u="none" strike="noStrike" kern="1200" spc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18"/>
                <a:ea typeface="Microsoft YaHei" pitchFamily="2"/>
                <a:cs typeface="Mangal" pitchFamily="2"/>
              </a:rPr>
              <a:t> </a:t>
            </a: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18"/>
                <a:ea typeface="Microsoft YaHei" pitchFamily="2"/>
                <a:cs typeface="Mangal" pitchFamily="2"/>
              </a:rPr>
              <a:t>основном </a:t>
            </a:r>
            <a:r>
              <a:rPr lang="en-US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18"/>
                <a:ea typeface="Microsoft YaHei" pitchFamily="2"/>
                <a:cs typeface="Mangal" pitchFamily="2"/>
              </a:rPr>
              <a:t> </a:t>
            </a: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18"/>
                <a:ea typeface="Microsoft YaHei" pitchFamily="2"/>
                <a:cs typeface="Mangal" pitchFamily="2"/>
              </a:rPr>
              <a:t>стихотворное.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18"/>
                <a:ea typeface="Microsoft YaHei" pitchFamily="2"/>
                <a:cs typeface="Mangal" pitchFamily="2"/>
              </a:rPr>
              <a:t>2</a:t>
            </a:r>
            <a:r>
              <a:rPr lang="ru-RU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18"/>
                <a:ea typeface="Microsoft YaHei" pitchFamily="2"/>
                <a:cs typeface="Mangal" pitchFamily="2"/>
              </a:rPr>
              <a:t>. Стихи, произведения, написанные стихами.</a:t>
            </a:r>
            <a:r>
              <a:rPr lang="en-US" sz="2400" b="1" i="0" u="none" strike="noStrike" kern="120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18"/>
                <a:ea typeface="Microsoft YaHei" pitchFamily="2"/>
                <a:cs typeface="Mangal" pitchFamily="2"/>
              </a:rPr>
              <a:t>  </a:t>
            </a:r>
            <a:r>
              <a:rPr lang="ru-RU" sz="3200" b="1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latin typeface="Trebuchet MS" pitchFamily="18"/>
                <a:ea typeface="Microsoft YaHei" pitchFamily="2"/>
                <a:cs typeface="Mangal" pitchFamily="2"/>
              </a:rPr>
              <a:t/>
            </a:r>
            <a:br>
              <a:rPr lang="ru-RU" sz="3200" b="1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latin typeface="Trebuchet MS" pitchFamily="18"/>
                <a:ea typeface="Microsoft YaHei" pitchFamily="2"/>
                <a:cs typeface="Mangal" pitchFamily="2"/>
              </a:rPr>
            </a:br>
            <a:r>
              <a:rPr lang="en-US" sz="3200" b="1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latin typeface="Trebuchet MS" pitchFamily="18"/>
                <a:ea typeface="Microsoft YaHei" pitchFamily="2"/>
                <a:cs typeface="Mangal" pitchFamily="2"/>
              </a:rPr>
              <a:t>                  </a:t>
            </a:r>
            <a:r>
              <a:rPr lang="ru-RU" sz="2000" b="1" i="1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18"/>
                <a:ea typeface="Microsoft YaHei" pitchFamily="2"/>
                <a:cs typeface="Mangal" pitchFamily="2"/>
              </a:rPr>
              <a:t>(энциклопедия</a:t>
            </a:r>
            <a:r>
              <a:rPr lang="en-US" sz="2000" b="1" i="1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18"/>
                <a:ea typeface="Microsoft YaHei" pitchFamily="2"/>
                <a:cs typeface="Mangal" pitchFamily="2"/>
              </a:rPr>
              <a:t> </a:t>
            </a:r>
            <a:r>
              <a:rPr lang="ru-RU" sz="2000" b="1" i="1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18"/>
                <a:ea typeface="Microsoft YaHei" pitchFamily="2"/>
                <a:cs typeface="Mangal" pitchFamily="2"/>
              </a:rPr>
              <a:t> Кирилла</a:t>
            </a:r>
            <a:r>
              <a:rPr lang="en-US" sz="2000" b="1" i="1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18"/>
                <a:ea typeface="Microsoft YaHei" pitchFamily="2"/>
                <a:cs typeface="Mangal" pitchFamily="2"/>
              </a:rPr>
              <a:t> </a:t>
            </a:r>
            <a:r>
              <a:rPr lang="ru-RU" sz="2000" b="1" i="1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18"/>
                <a:ea typeface="Microsoft YaHei" pitchFamily="2"/>
                <a:cs typeface="Mangal" pitchFamily="2"/>
              </a:rPr>
              <a:t> и</a:t>
            </a:r>
            <a:r>
              <a:rPr lang="en-US" sz="2000" b="1" i="1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18"/>
                <a:ea typeface="Microsoft YaHei" pitchFamily="2"/>
                <a:cs typeface="Mangal" pitchFamily="2"/>
              </a:rPr>
              <a:t> </a:t>
            </a:r>
            <a:r>
              <a:rPr lang="ru-RU" sz="2000" b="1" i="1" u="none" strike="noStrike" kern="1200" spc="0" baseline="0" dirty="0">
                <a:ln>
                  <a:noFill/>
                </a:ln>
                <a:solidFill>
                  <a:srgbClr val="7030A0"/>
                </a:solidFill>
                <a:latin typeface="Trebuchet MS" pitchFamily="18"/>
                <a:ea typeface="Microsoft YaHei" pitchFamily="2"/>
                <a:cs typeface="Mangal" pitchFamily="2"/>
              </a:rPr>
              <a:t> Мефодия)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179640" y="5555520"/>
            <a:ext cx="7812000" cy="603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Я </a:t>
            </a:r>
            <a:r>
              <a:rPr lang="en-US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Z</a:t>
            </a:r>
            <a:r>
              <a:rPr lang="ru-RU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X </a:t>
            </a:r>
            <a:r>
              <a:rPr lang="ru-RU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П </a:t>
            </a:r>
            <a:r>
              <a:rPr lang="en-US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Y</a:t>
            </a:r>
            <a:r>
              <a:rPr lang="ru-RU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U </a:t>
            </a:r>
            <a:r>
              <a:rPr lang="ru-RU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О</a:t>
            </a:r>
            <a:r>
              <a:rPr lang="en-US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W</a:t>
            </a:r>
            <a:r>
              <a:rPr lang="ru-RU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W</a:t>
            </a:r>
            <a:r>
              <a:rPr lang="ru-RU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Н</a:t>
            </a:r>
            <a:r>
              <a:rPr lang="en-US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G</a:t>
            </a:r>
            <a:r>
              <a:rPr lang="ru-RU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G</a:t>
            </a:r>
            <a:r>
              <a:rPr lang="ru-RU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И</a:t>
            </a:r>
            <a:r>
              <a:rPr lang="en-US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L</a:t>
            </a:r>
            <a:r>
              <a:rPr lang="ru-RU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L</a:t>
            </a:r>
            <a:r>
              <a:rPr lang="ru-RU" sz="3600" b="1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429000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itchFamily="18"/>
                <a:cs typeface="Times New Roman" pitchFamily="18"/>
              </a:rPr>
              <a:t>Развивайте   душу, </a:t>
            </a:r>
          </a:p>
          <a:p>
            <a:pPr lvl="0" algn="just"/>
            <a:r>
              <a:rPr lang="ru-RU" sz="28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itchFamily="18"/>
                <a:cs typeface="Times New Roman" pitchFamily="18"/>
              </a:rPr>
              <a:t>              </a:t>
            </a:r>
            <a:r>
              <a:rPr lang="ru-RU" sz="28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itchFamily="18"/>
                <a:cs typeface="Times New Roman" pitchFamily="18"/>
              </a:rPr>
              <a:t>открывайте  сердца!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179640" y="332640"/>
            <a:ext cx="7776720" cy="1420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spc="0" baseline="0">
                <a:ln>
                  <a:noFill/>
                </a:ln>
                <a:solidFill>
                  <a:srgbClr val="A61BB5"/>
                </a:solidFill>
                <a:latin typeface="Arial" pitchFamily="18"/>
                <a:ea typeface="Microsoft YaHei" pitchFamily="2"/>
                <a:cs typeface="Mangal" pitchFamily="2"/>
              </a:rPr>
              <a:t>ТЕМА  УРОКА: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2401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Mangal" pitchFamily="2"/>
              </a:rPr>
              <a:t>Японская </a:t>
            </a:r>
            <a:r>
              <a:rPr lang="en-US" sz="36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36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Mangal" pitchFamily="2"/>
              </a:rPr>
              <a:t>поэзия.  </a:t>
            </a:r>
            <a:r>
              <a:rPr lang="ru-RU" sz="32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Mangal" pitchFamily="2"/>
              </a:rPr>
              <a:t>Трехстишия -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639" y="1844999"/>
            <a:ext cx="3528360" cy="6037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Mangal" pitchFamily="2"/>
              </a:rPr>
              <a:t>Хокку  (хайку).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2000" y="1844999"/>
            <a:ext cx="2992320" cy="6037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1" u="none" strike="noStrike" kern="1200" spc="0" baseline="0">
                <a:ln>
                  <a:noFill/>
                </a:ln>
                <a:solidFill>
                  <a:srgbClr val="A61BB5"/>
                </a:solidFill>
                <a:latin typeface="Arial" pitchFamily="18"/>
                <a:ea typeface="Microsoft YaHei" pitchFamily="2"/>
                <a:cs typeface="Mangal" pitchFamily="2"/>
              </a:rPr>
              <a:t>Обобщение.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639" y="5013000"/>
            <a:ext cx="6840720" cy="109188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0" i="0" u="none" strike="noStrike" kern="1200" spc="0" baseline="0">
                <a:ln>
                  <a:noFill/>
                </a:ln>
                <a:solidFill>
                  <a:srgbClr val="7030A0"/>
                </a:solidFill>
                <a:latin typeface="Arial Black" pitchFamily="34"/>
                <a:ea typeface="Microsoft YaHei" pitchFamily="2"/>
                <a:cs typeface="Mangal" pitchFamily="2"/>
              </a:rPr>
              <a:t>- Что  вы  знаете  об  этой удивительной  стране  </a:t>
            </a:r>
            <a:r>
              <a:rPr lang="ru-RU" sz="2800" b="1" i="0" u="none" strike="noStrike" kern="1200" spc="0" baseline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Mangal" pitchFamily="2"/>
              </a:rPr>
              <a:t>Японии </a:t>
            </a:r>
            <a:r>
              <a:rPr lang="ru-RU" sz="2800" b="0" i="0" u="none" strike="noStrike" kern="1200" spc="0" baseline="0">
                <a:ln>
                  <a:noFill/>
                </a:ln>
                <a:solidFill>
                  <a:srgbClr val="7030A0"/>
                </a:solidFill>
                <a:latin typeface="Arial Black" pitchFamily="34"/>
                <a:ea typeface="Microsoft YaHei" pitchFamily="2"/>
                <a:cs typeface="Mangal" pitchFamily="2"/>
              </a:rPr>
              <a:t>?</a:t>
            </a:r>
          </a:p>
        </p:txBody>
      </p:sp>
      <p:pic>
        <p:nvPicPr>
          <p:cNvPr id="6" name="Picture 2" descr="C:\Documents and Settings\Admin\Рабочий стол\Обсуждение__Инновационные_технологии_№ 2  обучения_в_на.files\slide_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6000" y="2781000"/>
            <a:ext cx="2952359" cy="194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Documents and Settings\Admin\Рабочий стол\Обсуждение__Инновационные_технологии_№ 2  обучения_в_на.files\slide_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99639" y="2709000"/>
            <a:ext cx="2976479" cy="201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Ворон анимация.bmp"/>
          <p:cNvPicPr>
            <a:picLocks noChangeAspect="1"/>
          </p:cNvPicPr>
          <p:nvPr/>
        </p:nvPicPr>
        <p:blipFill>
          <a:blip r:embed="rId3" cstate="print"/>
          <a:srcRect t="7829" r="12661" b="18133"/>
          <a:stretch>
            <a:fillRect/>
          </a:stretch>
        </p:blipFill>
        <p:spPr>
          <a:xfrm>
            <a:off x="2666880" y="1628639"/>
            <a:ext cx="2878560" cy="2078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5"/>
          <p:cNvSpPr/>
          <p:nvPr/>
        </p:nvSpPr>
        <p:spPr>
          <a:xfrm>
            <a:off x="251640" y="620640"/>
            <a:ext cx="7920720" cy="485748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0" spc="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       Уродливый    ворон –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  <a:tabLst/>
            </a:pPr>
            <a:endParaRPr lang="ru-RU" sz="3200" b="1" i="0" u="none" strike="noStrike" kern="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  <a:tabLst/>
            </a:pPr>
            <a:endParaRPr lang="ru-RU" sz="3200" b="1" i="0" u="none" strike="noStrike" kern="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  <a:tabLst/>
            </a:pPr>
            <a:endParaRPr lang="ru-RU" sz="3200" b="1" i="0" u="none" strike="noStrike" kern="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  <a:tabLst/>
            </a:pPr>
            <a:endParaRPr lang="ru-RU" sz="3200" b="1" i="0" u="none" strike="noStrike" kern="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0" spc="0" baseline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Mangal" pitchFamily="2"/>
              </a:rPr>
              <a:t>               И он прекрасен на первом снегу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0" spc="0" baseline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Mangal" pitchFamily="2"/>
              </a:rPr>
              <a:t>                           В  зимнее  утро!   </a:t>
            </a:r>
            <a:r>
              <a:rPr lang="ru-RU" sz="2400" b="1" i="1" u="none" strike="noStrike" kern="0" spc="0" baseline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Mangal" pitchFamily="2"/>
              </a:rPr>
              <a:t>(Басё)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5508720" cy="907919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74320" lvl="0" indent="-274320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800">
                <a:latin typeface="Trebuchet MS"/>
              </a:rPr>
              <a:t>   </a:t>
            </a:r>
          </a:p>
          <a:p>
            <a:pPr marL="274320" lvl="0" indent="-274320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800">
                <a:latin typeface="Trebuchet MS"/>
              </a:rPr>
              <a:t>      </a:t>
            </a:r>
          </a:p>
        </p:txBody>
      </p:sp>
      <p:sp>
        <p:nvSpPr>
          <p:cNvPr id="3" name="Text Box 6"/>
          <p:cNvSpPr txBox="1"/>
          <p:nvPr/>
        </p:nvSpPr>
        <p:spPr>
          <a:xfrm>
            <a:off x="1116000" y="1413000"/>
            <a:ext cx="4608360" cy="434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Содержимое 1"/>
          <p:cNvSpPr txBox="1"/>
          <p:nvPr/>
        </p:nvSpPr>
        <p:spPr>
          <a:xfrm>
            <a:off x="251520" y="404664"/>
            <a:ext cx="7742160" cy="28649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343080" marR="0" lvl="0" indent="-34308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ru-RU" sz="2800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Образ</a:t>
            </a:r>
            <a:r>
              <a:rPr lang="ru-RU" sz="2800" i="0" u="none" strike="noStrike" kern="1200" spc="0" baseline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2800" i="0" u="none" strike="noStrike" kern="1200" spc="0" baseline="0" dirty="0">
                <a:ln>
                  <a:noFill/>
                </a:ln>
                <a:solidFill>
                  <a:srgbClr val="1F497D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– это след какого-то предмета в нашей </a:t>
            </a:r>
            <a:r>
              <a:rPr lang="ru-RU" sz="2800" i="0" u="none" strike="noStrike" kern="1200" spc="0" baseline="0" dirty="0" smtClean="0">
                <a:ln>
                  <a:noFill/>
                </a:ln>
                <a:solidFill>
                  <a:srgbClr val="1F497D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            душе</a:t>
            </a:r>
            <a:endParaRPr lang="ru-RU" sz="2800" i="0" u="none" strike="noStrike" kern="1200" spc="0" baseline="0" dirty="0">
              <a:ln>
                <a:noFill/>
              </a:ln>
              <a:solidFill>
                <a:srgbClr val="1F497D"/>
              </a:solidFill>
              <a:latin typeface="Trebuchet MS" pitchFamily="34" charset="0"/>
              <a:ea typeface="Microsoft YaHei" pitchFamily="2"/>
              <a:cs typeface="Mangal" pitchFamily="2"/>
            </a:endParaRPr>
          </a:p>
          <a:p>
            <a:pPr marL="343080" marR="0" lvl="0" indent="-34308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ru-RU" sz="2800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Контраст</a:t>
            </a:r>
            <a:r>
              <a:rPr lang="ru-RU" sz="2800" i="0" u="none" strike="noStrike" kern="1200" spc="0" baseline="0" dirty="0">
                <a:ln>
                  <a:noFill/>
                </a:ln>
                <a:solidFill>
                  <a:srgbClr val="1F497D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- резко выраженная противоположность черт</a:t>
            </a:r>
            <a:r>
              <a:rPr lang="ru-RU" sz="2800" i="0" u="none" strike="noStrike" kern="1200" spc="0" baseline="0" dirty="0" smtClean="0">
                <a:ln>
                  <a:noFill/>
                </a:ln>
                <a:solidFill>
                  <a:srgbClr val="1F497D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, качеств</a:t>
            </a:r>
            <a:r>
              <a:rPr lang="ru-RU" sz="2800" i="0" u="none" strike="noStrike" kern="1200" spc="0" baseline="0" dirty="0">
                <a:ln>
                  <a:noFill/>
                </a:ln>
                <a:solidFill>
                  <a:srgbClr val="1F497D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, свойств человеческого характера, предмета</a:t>
            </a:r>
            <a:r>
              <a:rPr lang="ru-RU" sz="2800" i="0" u="none" strike="noStrike" kern="1200" spc="0" baseline="0" dirty="0" smtClean="0">
                <a:ln>
                  <a:noFill/>
                </a:ln>
                <a:solidFill>
                  <a:srgbClr val="1F497D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, явления</a:t>
            </a:r>
            <a:r>
              <a:rPr lang="ru-RU" sz="2800" i="0" u="none" strike="noStrike" kern="1200" spc="0" baseline="0" dirty="0">
                <a:ln>
                  <a:noFill/>
                </a:ln>
                <a:solidFill>
                  <a:srgbClr val="1F497D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;  литературный  прием.</a:t>
            </a:r>
          </a:p>
        </p:txBody>
      </p:sp>
      <p:sp>
        <p:nvSpPr>
          <p:cNvPr id="5" name="Rectangle 6"/>
          <p:cNvSpPr/>
          <p:nvPr/>
        </p:nvSpPr>
        <p:spPr>
          <a:xfrm>
            <a:off x="323528" y="3284984"/>
            <a:ext cx="7560840" cy="259378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u="none" strike="noStrike" kern="1200" spc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Всё</a:t>
            </a:r>
            <a:r>
              <a:rPr lang="ru-RU" sz="2800" u="none" strike="noStrike" kern="1200" spc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, что странно и непонятно, необязательно должно быть скучным и неинтересным.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u="none" strike="noStrike" kern="1200" spc="30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Главное </a:t>
            </a:r>
            <a:r>
              <a:rPr lang="ru-RU" sz="2800" u="none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в  </a:t>
            </a:r>
            <a:r>
              <a:rPr lang="ru-RU" sz="2800" u="none" strike="noStrike" kern="1200" spc="30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хокку</a:t>
            </a:r>
            <a:r>
              <a:rPr lang="ru-RU" sz="2800" u="none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  </a:t>
            </a:r>
            <a:r>
              <a:rPr lang="ru-RU" sz="2800" u="none" strike="noStrike" kern="1200" spc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–  намёк.   Автор намекает  на что-то, а </a:t>
            </a:r>
            <a:r>
              <a:rPr lang="ru-RU" sz="2800" u="none" strike="noStrike" kern="1200" spc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мы суметь должны </a:t>
            </a:r>
            <a:r>
              <a:rPr lang="ru-RU" sz="2800" u="none" strike="noStrike" kern="1200" spc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его </a:t>
            </a:r>
            <a:r>
              <a:rPr lang="ru-RU" sz="2800" u="none" strike="noStrike" kern="1200" spc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понять, почувствовать.</a:t>
            </a:r>
            <a:endParaRPr lang="ru-RU" sz="2800" u="none" strike="noStrike" kern="1200" spc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Trebuchet MS" pitchFamily="34" charset="0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/>
          <p:nvPr/>
        </p:nvSpPr>
        <p:spPr>
          <a:xfrm>
            <a:off x="2051720" y="764704"/>
            <a:ext cx="3887279" cy="715344"/>
          </a:xfrm>
          <a:prstGeom prst="rect">
            <a:avLst/>
          </a:prstGeom>
        </p:spPr>
        <p:txBody>
          <a:bodyPr vert="horz" wrap="none" lIns="91440" tIns="45720" rIns="91440" bIns="45720" fromWordArt="1" anchor="t" anchorCtr="1" compatLnSpc="0">
            <a:prstTxWarp prst="textPlain">
              <a:avLst/>
            </a:prstTxWarp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spc="0" baseline="0" dirty="0" err="1">
                <a:ln w="19080">
                  <a:solidFill>
                    <a:srgbClr val="99CC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dist="36147" dir="2700000" algn="tl">
                    <a:srgbClr val="990000"/>
                  </a:outerShdw>
                </a:effectLst>
                <a:latin typeface="Impact" pitchFamily="18"/>
                <a:ea typeface="Microsoft YaHei" pitchFamily="2"/>
                <a:cs typeface="Mangal" pitchFamily="2"/>
              </a:rPr>
              <a:t>Мацуо</a:t>
            </a:r>
            <a:r>
              <a:rPr lang="ru-RU" sz="3600" b="1" i="0" u="none" strike="noStrike" kern="1200" spc="0" baseline="0" dirty="0">
                <a:ln w="19080">
                  <a:solidFill>
                    <a:srgbClr val="99CC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dist="36147" dir="2700000" algn="tl">
                    <a:srgbClr val="990000"/>
                  </a:outerShdw>
                </a:effectLst>
                <a:latin typeface="Impact" pitchFamily="18"/>
                <a:ea typeface="Microsoft YaHei" pitchFamily="2"/>
                <a:cs typeface="Mangal" pitchFamily="2"/>
              </a:rPr>
              <a:t>  Басё</a:t>
            </a:r>
          </a:p>
        </p:txBody>
      </p:sp>
      <p:sp>
        <p:nvSpPr>
          <p:cNvPr id="3" name="WordArt 5"/>
          <p:cNvSpPr/>
          <p:nvPr/>
        </p:nvSpPr>
        <p:spPr>
          <a:xfrm>
            <a:off x="2915816" y="1988840"/>
            <a:ext cx="2520280" cy="432048"/>
          </a:xfrm>
          <a:prstGeom prst="rect">
            <a:avLst/>
          </a:prstGeom>
        </p:spPr>
        <p:txBody>
          <a:bodyPr vert="horz" wrap="none" lIns="91440" tIns="45720" rIns="91440" bIns="45720" fromWordArt="1" anchor="t" anchorCtr="1" compatLnSpc="0">
            <a:prstTxWarp prst="textPlain">
              <a:avLst/>
            </a:prstTxWarp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spc="0" baseline="0" dirty="0">
                <a:ln w="19080">
                  <a:solidFill>
                    <a:srgbClr val="99CCFF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dist="36147" dir="2700000" algn="tl">
                    <a:srgbClr val="990000"/>
                  </a:outerShdw>
                </a:effectLst>
                <a:latin typeface="Impact" pitchFamily="18"/>
                <a:ea typeface="Microsoft YaHei" pitchFamily="2"/>
                <a:cs typeface="Mangal" pitchFamily="2"/>
              </a:rPr>
              <a:t>(1644 - 1694)</a:t>
            </a:r>
          </a:p>
        </p:txBody>
      </p:sp>
      <p:sp>
        <p:nvSpPr>
          <p:cNvPr id="4" name="Прямоугольник 14"/>
          <p:cNvSpPr/>
          <p:nvPr/>
        </p:nvSpPr>
        <p:spPr>
          <a:xfrm>
            <a:off x="539552" y="3068960"/>
            <a:ext cx="4572000" cy="124130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546120" marR="0" lvl="0" indent="-409680" algn="ctr" rtl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None/>
              <a:tabLst>
                <a:tab pos="911160" algn="l"/>
                <a:tab pos="1825560" algn="l"/>
                <a:tab pos="2739960" algn="l"/>
                <a:tab pos="3654359" algn="l"/>
                <a:tab pos="4568760" algn="l"/>
                <a:tab pos="5483159" algn="l"/>
                <a:tab pos="6397560" algn="l"/>
                <a:tab pos="7311960" algn="l"/>
                <a:tab pos="8226360" algn="l"/>
                <a:tab pos="9140760" algn="l"/>
                <a:tab pos="10055160" algn="l"/>
              </a:tabLst>
            </a:pPr>
            <a:r>
              <a:rPr lang="en-GB" sz="2400" b="1" i="0" u="none" strike="noStrike" kern="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"</a:t>
            </a:r>
            <a:r>
              <a:rPr lang="en-GB" sz="2400" b="1" i="0" u="none" strike="noStrike" kern="0" spc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Осень</a:t>
            </a:r>
            <a:r>
              <a:rPr lang="en-GB" sz="2400" b="1" i="0" u="none" strike="noStrike" kern="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</a:t>
            </a:r>
            <a:r>
              <a:rPr lang="ru-RU" sz="2400" b="1" i="0" u="none" strike="noStrike" kern="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 </a:t>
            </a:r>
            <a:r>
              <a:rPr lang="en-GB" sz="2400" b="1" i="0" u="none" strike="noStrike" kern="0" spc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пришла</a:t>
            </a:r>
            <a:r>
              <a:rPr lang="en-GB" sz="2400" b="1" i="0" u="none" strike="noStrike" kern="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!" -</a:t>
            </a:r>
          </a:p>
          <a:p>
            <a:pPr marL="546120" marR="0" lvl="0" indent="-409680" algn="ctr" rtl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None/>
              <a:tabLst>
                <a:tab pos="911160" algn="l"/>
                <a:tab pos="1825560" algn="l"/>
                <a:tab pos="2739960" algn="l"/>
                <a:tab pos="3654359" algn="l"/>
                <a:tab pos="4568760" algn="l"/>
                <a:tab pos="5483159" algn="l"/>
                <a:tab pos="6397560" algn="l"/>
                <a:tab pos="7311960" algn="l"/>
                <a:tab pos="8226360" algn="l"/>
                <a:tab pos="9140760" algn="l"/>
                <a:tab pos="10055160" algn="l"/>
              </a:tabLst>
            </a:pPr>
            <a:r>
              <a:rPr lang="en-GB" sz="2400" b="1" i="0" u="none" strike="noStrike" kern="0" spc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Шепчет</a:t>
            </a:r>
            <a:r>
              <a:rPr lang="ru-RU" sz="2400" b="1" i="0" u="none" strike="noStrike" kern="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 </a:t>
            </a:r>
            <a:r>
              <a:rPr lang="en-GB" sz="2400" b="1" i="0" u="none" strike="noStrike" kern="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</a:t>
            </a:r>
            <a:r>
              <a:rPr lang="en-GB" sz="2400" b="1" i="0" u="none" strike="noStrike" kern="0" spc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холодный</a:t>
            </a:r>
            <a:r>
              <a:rPr lang="ru-RU" sz="2400" b="1" i="0" u="none" strike="noStrike" kern="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 </a:t>
            </a:r>
            <a:r>
              <a:rPr lang="en-GB" sz="2400" b="1" i="0" u="none" strike="noStrike" kern="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</a:t>
            </a:r>
            <a:r>
              <a:rPr lang="en-GB" sz="2400" b="1" i="0" u="none" strike="noStrike" kern="0" spc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ветер</a:t>
            </a:r>
            <a:endParaRPr lang="en-GB" sz="2400" b="1" i="0" u="none" strike="noStrike" kern="0" spc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Microsoft YaHei" pitchFamily="2"/>
              <a:cs typeface="Mangal" pitchFamily="2"/>
            </a:endParaRPr>
          </a:p>
          <a:p>
            <a:pPr marL="546120" marR="0" lvl="0" indent="-409680" algn="ctr" rtl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None/>
              <a:tabLst>
                <a:tab pos="911160" algn="l"/>
                <a:tab pos="1825560" algn="l"/>
                <a:tab pos="2739960" algn="l"/>
                <a:tab pos="3654359" algn="l"/>
                <a:tab pos="4568760" algn="l"/>
                <a:tab pos="5483159" algn="l"/>
                <a:tab pos="6397560" algn="l"/>
                <a:tab pos="7311960" algn="l"/>
                <a:tab pos="8226360" algn="l"/>
                <a:tab pos="9140760" algn="l"/>
                <a:tab pos="10055160" algn="l"/>
              </a:tabLst>
            </a:pPr>
            <a:r>
              <a:rPr lang="en-GB" sz="2400" b="1" i="0" u="none" strike="noStrike" kern="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У</a:t>
            </a:r>
            <a:r>
              <a:rPr lang="ru-RU" sz="2400" b="1" i="0" u="none" strike="noStrike" kern="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 </a:t>
            </a:r>
            <a:r>
              <a:rPr lang="en-GB" sz="2400" b="1" i="0" u="none" strike="noStrike" kern="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</a:t>
            </a:r>
            <a:r>
              <a:rPr lang="en-GB" sz="2400" b="1" i="0" u="none" strike="noStrike" kern="0" spc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окна</a:t>
            </a:r>
            <a:r>
              <a:rPr lang="ru-RU" sz="2400" b="1" i="0" u="none" strike="noStrike" kern="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 </a:t>
            </a:r>
            <a:r>
              <a:rPr lang="en-GB" sz="2400" b="1" i="0" u="none" strike="noStrike" kern="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 </a:t>
            </a:r>
            <a:r>
              <a:rPr lang="en-GB" sz="2400" b="1" i="0" u="none" strike="noStrike" kern="0" spc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спальни</a:t>
            </a:r>
            <a:r>
              <a:rPr lang="en-GB" sz="2400" b="1" i="0" u="none" strike="noStrike" kern="0" spc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5" name="Прямоугольник 15"/>
          <p:cNvSpPr/>
          <p:nvPr/>
        </p:nvSpPr>
        <p:spPr>
          <a:xfrm>
            <a:off x="3995936" y="4653136"/>
            <a:ext cx="3888360" cy="120743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0" spc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Странник! - Это слово 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0" spc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Станет  именем моим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0" spc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Долгий дождь осенний…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 noGrp="1"/>
          </p:cNvSpPr>
          <p:nvPr>
            <p:ph type="title"/>
          </p:nvPr>
        </p:nvSpPr>
        <p:spPr>
          <a:xfrm>
            <a:off x="539640" y="404640"/>
            <a:ext cx="8229600" cy="5039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solidFill>
                  <a:srgbClr val="C0504D"/>
                </a:solidFill>
              </a:rPr>
              <a:t>Строение  хокку</a:t>
            </a:r>
          </a:p>
        </p:txBody>
      </p:sp>
      <p:sp>
        <p:nvSpPr>
          <p:cNvPr id="3" name="Содержимое 4"/>
          <p:cNvSpPr txBox="1">
            <a:spLocks noGrp="1"/>
          </p:cNvSpPr>
          <p:nvPr>
            <p:ph idx="1"/>
          </p:nvPr>
        </p:nvSpPr>
        <p:spPr>
          <a:xfrm>
            <a:off x="179640" y="908640"/>
            <a:ext cx="8517600" cy="2880360"/>
          </a:xfrm>
        </p:spPr>
        <p:txBody>
          <a:bodyPr lIns="91440" tIns="45720" rIns="91440" bIns="4572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Trebuchet MS" pitchFamily="34" charset="0"/>
              </a:rPr>
              <a:t>1.  Первая строка дает информацию, которая </a:t>
            </a:r>
            <a:r>
              <a:rPr lang="ru-RU" sz="2400" dirty="0" smtClean="0">
                <a:solidFill>
                  <a:srgbClr val="C00000"/>
                </a:solidFill>
                <a:latin typeface="Trebuchet MS" pitchFamily="34" charset="0"/>
              </a:rPr>
              <a:t>тут </a:t>
            </a:r>
            <a:r>
              <a:rPr lang="ru-RU" sz="2400" dirty="0">
                <a:solidFill>
                  <a:srgbClr val="C00000"/>
                </a:solidFill>
                <a:latin typeface="Trebuchet MS" pitchFamily="34" charset="0"/>
              </a:rPr>
              <a:t>же рождает в голове читающего картину.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Trebuchet MS" pitchFamily="34" charset="0"/>
              </a:rPr>
              <a:t>2.  Вторая строка дает дополнительную информацию к первой </a:t>
            </a:r>
            <a:r>
              <a:rPr lang="ru-RU" sz="2400" dirty="0" smtClean="0">
                <a:solidFill>
                  <a:srgbClr val="C00000"/>
                </a:solidFill>
                <a:latin typeface="Trebuchet MS" pitchFamily="34" charset="0"/>
              </a:rPr>
              <a:t>картине и </a:t>
            </a:r>
            <a:r>
              <a:rPr lang="ru-RU" sz="2400" dirty="0">
                <a:solidFill>
                  <a:srgbClr val="C00000"/>
                </a:solidFill>
                <a:latin typeface="Trebuchet MS" pitchFamily="34" charset="0"/>
              </a:rPr>
              <a:t>возникает фраза.</a:t>
            </a:r>
          </a:p>
          <a:p>
            <a:pPr marL="274320" lvl="0" indent="-274320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C00000"/>
                </a:solidFill>
                <a:latin typeface="Trebuchet MS" pitchFamily="34" charset="0"/>
              </a:rPr>
              <a:t>3.  Третья </a:t>
            </a:r>
            <a:r>
              <a:rPr lang="ru-RU" sz="2400" dirty="0" smtClean="0">
                <a:solidFill>
                  <a:srgbClr val="C00000"/>
                </a:solidFill>
                <a:latin typeface="Trebuchet MS" pitchFamily="34" charset="0"/>
              </a:rPr>
              <a:t>строка  </a:t>
            </a:r>
            <a:r>
              <a:rPr lang="ru-RU" sz="2400" dirty="0">
                <a:solidFill>
                  <a:srgbClr val="C00000"/>
                </a:solidFill>
                <a:latin typeface="Trebuchet MS" pitchFamily="34" charset="0"/>
              </a:rPr>
              <a:t>часто </a:t>
            </a:r>
            <a:r>
              <a:rPr lang="ru-RU" sz="2400" dirty="0" smtClean="0">
                <a:solidFill>
                  <a:srgbClr val="C00000"/>
                </a:solidFill>
                <a:latin typeface="Trebuchet MS" pitchFamily="34" charset="0"/>
              </a:rPr>
              <a:t>бывает  </a:t>
            </a:r>
            <a:r>
              <a:rPr lang="ru-RU" sz="2400" dirty="0">
                <a:solidFill>
                  <a:srgbClr val="C00000"/>
                </a:solidFill>
                <a:latin typeface="Trebuchet MS" pitchFamily="34" charset="0"/>
              </a:rPr>
              <a:t>очень неожиданной, связана с первыми двумя </a:t>
            </a:r>
            <a:r>
              <a:rPr lang="ru-RU" sz="2400" dirty="0" smtClean="0">
                <a:solidFill>
                  <a:srgbClr val="C00000"/>
                </a:solidFill>
                <a:latin typeface="Trebuchet MS" pitchFamily="34" charset="0"/>
              </a:rPr>
              <a:t> не </a:t>
            </a:r>
            <a:r>
              <a:rPr lang="ru-RU" sz="2400" dirty="0">
                <a:solidFill>
                  <a:srgbClr val="C00000"/>
                </a:solidFill>
                <a:latin typeface="Trebuchet MS" pitchFamily="34" charset="0"/>
              </a:rPr>
              <a:t>логически,  а  по  ассоциации.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640" y="4005000"/>
            <a:ext cx="7632719" cy="83555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rgbClr val="C0000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Искусство писать хокку — это прежде всего умение сказать многое в немногих словах.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640" y="5229360"/>
            <a:ext cx="7920720" cy="120743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</a:pPr>
            <a:r>
              <a:rPr lang="ru-RU" sz="2400" b="1" i="0" u="none" strike="noStrike" kern="1200" spc="0" baseline="0" dirty="0">
                <a:ln>
                  <a:noFill/>
                </a:ln>
                <a:solidFill>
                  <a:srgbClr val="C00000"/>
                </a:solidFill>
                <a:latin typeface="Trebuchet MS" pitchFamily="34" charset="0"/>
                <a:ea typeface="Microsoft YaHei" pitchFamily="2"/>
                <a:cs typeface="Mangal" pitchFamily="2"/>
              </a:rPr>
              <a:t>Японская поэтика учитывает встречную работу мысли читателя. </a:t>
            </a:r>
            <a:r>
              <a:rPr lang="ru-RU" sz="2400" b="1" i="0" u="none" strike="noStrike" kern="1200" spc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Microsoft YaHei" pitchFamily="2"/>
                <a:cs typeface="Mangal" pitchFamily="2"/>
              </a:rPr>
              <a:t>Так удар смычка и ответное дрожание струны вместе рождают музыку.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/>
          <p:nvPr/>
        </p:nvSpPr>
        <p:spPr>
          <a:xfrm>
            <a:off x="2344320" y="2037959"/>
            <a:ext cx="1007999" cy="142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57240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Line 3"/>
          <p:cNvSpPr/>
          <p:nvPr/>
        </p:nvSpPr>
        <p:spPr>
          <a:xfrm rot="2344617">
            <a:off x="2272054" y="3154654"/>
            <a:ext cx="1007999" cy="142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57240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Line 3"/>
          <p:cNvSpPr/>
          <p:nvPr/>
        </p:nvSpPr>
        <p:spPr>
          <a:xfrm rot="5729400">
            <a:off x="726335" y="3391070"/>
            <a:ext cx="1521360" cy="1659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57240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0" y="260640"/>
            <a:ext cx="8244360" cy="1296000"/>
          </a:xfrm>
        </p:spPr>
        <p:txBody>
          <a:bodyPr lIns="91440" tIns="45720" rIns="91440" bIns="45720" anchorCtr="1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274320" lvl="0" indent="-274320" algn="ctr" hangingPunct="1">
              <a:spcBef>
                <a:spcPts val="601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A61BB5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/>
              </a:rPr>
              <a:t>Хокку</a:t>
            </a:r>
            <a:r>
              <a:rPr lang="ru-RU">
                <a:solidFill>
                  <a:srgbClr val="A61BB5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/>
              </a:rPr>
              <a:t>,</a:t>
            </a:r>
            <a:r>
              <a:rPr lang="ru-RU">
                <a:solidFill>
                  <a:srgbClr val="A61BB5"/>
                </a:solidFill>
                <a:latin typeface="Trebuchet MS"/>
              </a:rPr>
              <a:t> или </a:t>
            </a:r>
            <a:r>
              <a:rPr lang="ru-RU" b="1">
                <a:solidFill>
                  <a:srgbClr val="A61BB5"/>
                </a:solidFill>
                <a:latin typeface="Trebuchet MS"/>
              </a:rPr>
              <a:t>хайку</a:t>
            </a:r>
            <a:r>
              <a:rPr lang="ru-RU">
                <a:solidFill>
                  <a:srgbClr val="A61BB5"/>
                </a:solidFill>
                <a:latin typeface="Trebuchet MS"/>
              </a:rPr>
              <a:t> (начальные стихи) - </a:t>
            </a:r>
            <a:r>
              <a:rPr lang="ru-RU" b="1">
                <a:solidFill>
                  <a:srgbClr val="E46C0A"/>
                </a:solidFill>
                <a:latin typeface="Trebuchet MS"/>
              </a:rPr>
              <a:t>жанр японской поэзии:</a:t>
            </a:r>
          </a:p>
        </p:txBody>
      </p:sp>
      <p:sp>
        <p:nvSpPr>
          <p:cNvPr id="3" name="Oval 2"/>
          <p:cNvSpPr/>
          <p:nvPr/>
        </p:nvSpPr>
        <p:spPr>
          <a:xfrm rot="1677600">
            <a:off x="208033" y="1638755"/>
            <a:ext cx="2857521" cy="123722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+- 2700000 f1 0"/>
              <a:gd name="f14" fmla="*/ f9 f0 1"/>
              <a:gd name="f15" fmla="?: f10 f4 1"/>
              <a:gd name="f16" fmla="?: f11 f5 1"/>
              <a:gd name="f17" fmla="?: f12 f6 1"/>
              <a:gd name="f18" fmla="+- f13 0 f1"/>
              <a:gd name="f19" fmla="*/ f14 1 f3"/>
              <a:gd name="f20" fmla="*/ f15 1 21600"/>
              <a:gd name="f21" fmla="*/ f16 1 21600"/>
              <a:gd name="f22" fmla="*/ 21600 f15 1"/>
              <a:gd name="f23" fmla="*/ 21600 f16 1"/>
              <a:gd name="f24" fmla="+- f18 f1 0"/>
              <a:gd name="f25" fmla="+- f19 0 f1"/>
              <a:gd name="f26" fmla="min f21 f20"/>
              <a:gd name="f27" fmla="*/ f22 1 f17"/>
              <a:gd name="f28" fmla="*/ f23 1 f17"/>
              <a:gd name="f29" fmla="*/ f24 f8 1"/>
              <a:gd name="f30" fmla="val f27"/>
              <a:gd name="f31" fmla="val f28"/>
              <a:gd name="f32" fmla="*/ f29 1 f0"/>
              <a:gd name="f33" fmla="*/ f7 f26 1"/>
              <a:gd name="f34" fmla="+- f31 0 f7"/>
              <a:gd name="f35" fmla="+- f30 0 f7"/>
              <a:gd name="f36" fmla="+- 0 0 f32"/>
              <a:gd name="f37" fmla="*/ f34 1 2"/>
              <a:gd name="f38" fmla="*/ f35 1 2"/>
              <a:gd name="f39" fmla="+- 0 0 f36"/>
              <a:gd name="f40" fmla="+- f7 f37 0"/>
              <a:gd name="f41" fmla="+- f7 f38 0"/>
              <a:gd name="f42" fmla="*/ f39 f0 1"/>
              <a:gd name="f43" fmla="*/ f38 f26 1"/>
              <a:gd name="f44" fmla="*/ f37 f26 1"/>
              <a:gd name="f45" fmla="*/ f42 1 f8"/>
              <a:gd name="f46" fmla="*/ f40 f26 1"/>
              <a:gd name="f47" fmla="+- f45 0 f1"/>
              <a:gd name="f48" fmla="cos 1 f47"/>
              <a:gd name="f49" fmla="sin 1 f47"/>
              <a:gd name="f50" fmla="+- 0 0 f48"/>
              <a:gd name="f51" fmla="+- 0 0 f49"/>
              <a:gd name="f52" fmla="+- 0 0 f50"/>
              <a:gd name="f53" fmla="+- 0 0 f51"/>
              <a:gd name="f54" fmla="val f52"/>
              <a:gd name="f55" fmla="val f53"/>
              <a:gd name="f56" fmla="*/ f54 f38 1"/>
              <a:gd name="f57" fmla="*/ f55 f37 1"/>
              <a:gd name="f58" fmla="+- f41 0 f56"/>
              <a:gd name="f59" fmla="+- f41 f56 0"/>
              <a:gd name="f60" fmla="+- f40 0 f57"/>
              <a:gd name="f61" fmla="+- f40 f57 0"/>
              <a:gd name="f62" fmla="*/ f58 f26 1"/>
              <a:gd name="f63" fmla="*/ f60 f26 1"/>
              <a:gd name="f64" fmla="*/ f59 f26 1"/>
              <a:gd name="f65" fmla="*/ f6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2" y="f63"/>
              </a:cxn>
              <a:cxn ang="f25">
                <a:pos x="f62" y="f65"/>
              </a:cxn>
              <a:cxn ang="f25">
                <a:pos x="f64" y="f65"/>
              </a:cxn>
              <a:cxn ang="f25">
                <a:pos x="f64" y="f63"/>
              </a:cxn>
            </a:cxnLst>
            <a:rect l="f62" t="f63" r="f64" b="f65"/>
            <a:pathLst>
              <a:path>
                <a:moveTo>
                  <a:pt x="f33" y="f46"/>
                </a:moveTo>
                <a:arcTo wR="f43" hR="f44" stAng="f0" swAng="f1"/>
                <a:arcTo wR="f43" hR="f44" stAng="f2" swAng="f1"/>
                <a:arcTo wR="f43" hR="f44" stAng="f7" swAng="f1"/>
                <a:arcTo wR="f43" hR="f44" stAng="f1" swAng="f1"/>
                <a:close/>
              </a:path>
            </a:pathLst>
          </a:custGeom>
          <a:solidFill>
            <a:srgbClr val="FF9900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 spc="0" baseline="0" dirty="0">
                <a:ln>
                  <a:noFill/>
                </a:ln>
                <a:solidFill>
                  <a:srgbClr val="990000"/>
                </a:solidFill>
                <a:latin typeface="Calibri" pitchFamily="18"/>
                <a:ea typeface="Microsoft YaHei" pitchFamily="2"/>
                <a:cs typeface="Mangal" pitchFamily="2"/>
              </a:rPr>
              <a:t>Особенности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 spc="0" baseline="0" dirty="0">
                <a:ln>
                  <a:noFill/>
                </a:ln>
                <a:solidFill>
                  <a:srgbClr val="990000"/>
                </a:solidFill>
                <a:latin typeface="Calibri" pitchFamily="18"/>
                <a:ea typeface="Microsoft YaHei" pitchFamily="2"/>
                <a:cs typeface="Mangal" pitchFamily="2"/>
              </a:rPr>
              <a:t>хокку</a:t>
            </a:r>
          </a:p>
        </p:txBody>
      </p:sp>
      <p:sp>
        <p:nvSpPr>
          <p:cNvPr id="5" name="Line 3"/>
          <p:cNvSpPr/>
          <p:nvPr/>
        </p:nvSpPr>
        <p:spPr>
          <a:xfrm rot="812909">
            <a:off x="2846524" y="2752995"/>
            <a:ext cx="1007999" cy="142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57240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AutoShape 7"/>
          <p:cNvSpPr/>
          <p:nvPr/>
        </p:nvSpPr>
        <p:spPr>
          <a:xfrm>
            <a:off x="3348000" y="1628638"/>
            <a:ext cx="4248336" cy="720241"/>
          </a:xfrm>
          <a:prstGeom prst="roundRect">
            <a:avLst>
              <a:gd name="adj" fmla="val 34124"/>
            </a:avLst>
          </a:prstGeom>
          <a:solidFill>
            <a:schemeClr val="accent6"/>
          </a:solidFill>
          <a:ln w="9360">
            <a:solidFill>
              <a:schemeClr val="bg2">
                <a:lumMod val="25000"/>
              </a:schemeClr>
            </a:solidFill>
            <a:prstDash val="solid"/>
            <a:round/>
          </a:ln>
        </p:spPr>
        <p:txBody>
          <a:bodyPr vert="horz" wrap="non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1" u="none" strike="noStrike" kern="1200" spc="0" baseline="0" dirty="0">
                <a:ln>
                  <a:noFill/>
                </a:ln>
                <a:solidFill>
                  <a:srgbClr val="990000"/>
                </a:solidFill>
                <a:latin typeface="Calibri" pitchFamily="18"/>
                <a:ea typeface="Microsoft YaHei" pitchFamily="2"/>
                <a:cs typeface="Mangal" pitchFamily="2"/>
              </a:rPr>
              <a:t>Философское  стихотворение</a:t>
            </a:r>
          </a:p>
        </p:txBody>
      </p:sp>
      <p:sp>
        <p:nvSpPr>
          <p:cNvPr id="9" name="AutoShape 8"/>
          <p:cNvSpPr/>
          <p:nvPr/>
        </p:nvSpPr>
        <p:spPr>
          <a:xfrm rot="478200">
            <a:off x="3867080" y="2858582"/>
            <a:ext cx="3888360" cy="723108"/>
          </a:xfrm>
          <a:prstGeom prst="roundRect">
            <a:avLst>
              <a:gd name="adj" fmla="val 35589"/>
            </a:avLst>
          </a:prstGeom>
          <a:solidFill>
            <a:schemeClr val="accent6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1" u="none" strike="noStrike" kern="1200" spc="0" baseline="0" dirty="0">
                <a:ln>
                  <a:noFill/>
                </a:ln>
                <a:solidFill>
                  <a:srgbClr val="A50021"/>
                </a:solidFill>
                <a:latin typeface="Calibri" pitchFamily="18"/>
                <a:ea typeface="Microsoft YaHei" pitchFamily="2"/>
                <a:cs typeface="Mangal" pitchFamily="2"/>
              </a:rPr>
              <a:t>Стихотворение о природе</a:t>
            </a:r>
          </a:p>
        </p:txBody>
      </p:sp>
      <p:sp>
        <p:nvSpPr>
          <p:cNvPr id="10" name="AutoShape 9"/>
          <p:cNvSpPr/>
          <p:nvPr/>
        </p:nvSpPr>
        <p:spPr>
          <a:xfrm rot="1121510">
            <a:off x="2997541" y="3896809"/>
            <a:ext cx="4858537" cy="860258"/>
          </a:xfrm>
          <a:prstGeom prst="roundRect">
            <a:avLst>
              <a:gd name="adj" fmla="val 42602"/>
            </a:avLst>
          </a:prstGeom>
          <a:solidFill>
            <a:schemeClr val="accent6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1" i="1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1" i="1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1" i="1" u="none" strike="noStrike" kern="1200" spc="0" baseline="0" dirty="0">
              <a:ln>
                <a:noFill/>
              </a:ln>
              <a:solidFill>
                <a:srgbClr val="99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1" u="none" strike="noStrike" kern="1200" spc="0" baseline="0" dirty="0" smtClean="0">
                <a:ln>
                  <a:noFill/>
                </a:ln>
                <a:solidFill>
                  <a:srgbClr val="990000"/>
                </a:solidFill>
                <a:latin typeface="Calibri" pitchFamily="18"/>
                <a:ea typeface="Microsoft YaHei" pitchFamily="2"/>
                <a:cs typeface="Mangal" pitchFamily="2"/>
              </a:rPr>
              <a:t>Трехстишье, состоящее </a:t>
            </a:r>
            <a:endParaRPr lang="en-US" sz="2400" b="1" i="1" u="none" strike="noStrike" kern="1200" spc="0" baseline="0" dirty="0" smtClean="0">
              <a:ln>
                <a:noFill/>
              </a:ln>
              <a:solidFill>
                <a:srgbClr val="99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1" u="none" strike="noStrike" kern="1200" spc="0" baseline="0" dirty="0" smtClean="0">
                <a:ln>
                  <a:noFill/>
                </a:ln>
                <a:solidFill>
                  <a:srgbClr val="990000"/>
                </a:solidFill>
                <a:latin typeface="Calibri" pitchFamily="18"/>
                <a:ea typeface="Microsoft YaHei" pitchFamily="2"/>
                <a:cs typeface="Mangal" pitchFamily="2"/>
              </a:rPr>
              <a:t>из </a:t>
            </a:r>
            <a:r>
              <a:rPr lang="ru-RU" sz="2400" b="1" i="1" u="none" strike="noStrike" kern="1200" spc="0" baseline="0" dirty="0">
                <a:ln>
                  <a:noFill/>
                </a:ln>
                <a:solidFill>
                  <a:srgbClr val="990000"/>
                </a:solidFill>
                <a:latin typeface="Calibri" pitchFamily="18"/>
                <a:ea typeface="Microsoft YaHei" pitchFamily="2"/>
                <a:cs typeface="Mangal" pitchFamily="2"/>
              </a:rPr>
              <a:t>17 </a:t>
            </a:r>
            <a:r>
              <a:rPr lang="ru-RU" sz="2400" b="1" i="1" u="none" strike="noStrike" kern="1200" spc="0" baseline="0" dirty="0" smtClean="0">
                <a:ln>
                  <a:noFill/>
                </a:ln>
                <a:solidFill>
                  <a:srgbClr val="990000"/>
                </a:solidFill>
                <a:latin typeface="Calibri" pitchFamily="18"/>
                <a:ea typeface="Microsoft YaHei" pitchFamily="2"/>
                <a:cs typeface="Mangal" pitchFamily="2"/>
              </a:rPr>
              <a:t>слогов</a:t>
            </a:r>
            <a:r>
              <a:rPr lang="en-US" sz="2400" b="1" i="1" u="none" strike="noStrike" kern="1200" spc="0" baseline="0" dirty="0" smtClean="0">
                <a:ln>
                  <a:noFill/>
                </a:ln>
                <a:solidFill>
                  <a:srgbClr val="99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ru-RU" sz="2400" b="1" i="1" u="none" strike="noStrike" kern="1200" spc="0" baseline="0" dirty="0" smtClean="0">
                <a:ln>
                  <a:noFill/>
                </a:ln>
                <a:solidFill>
                  <a:srgbClr val="990000"/>
                </a:solidFill>
                <a:latin typeface="Calibri" pitchFamily="18"/>
                <a:ea typeface="Microsoft YaHei" pitchFamily="2"/>
                <a:cs typeface="Mangal" pitchFamily="2"/>
              </a:rPr>
              <a:t>с  </a:t>
            </a:r>
            <a:r>
              <a:rPr lang="ru-RU" sz="2400" b="1" i="1" u="none" strike="noStrike" kern="1200" spc="0" baseline="0" dirty="0">
                <a:ln>
                  <a:noFill/>
                </a:ln>
                <a:solidFill>
                  <a:srgbClr val="990000"/>
                </a:solidFill>
                <a:latin typeface="Calibri" pitchFamily="18"/>
                <a:ea typeface="Microsoft YaHei" pitchFamily="2"/>
                <a:cs typeface="Mangal" pitchFamily="2"/>
              </a:rPr>
              <a:t>чередованием 5-7-5</a:t>
            </a:r>
            <a:r>
              <a:rPr lang="ru-RU" sz="1800" b="1" i="1" u="none" strike="noStrike" kern="1200" spc="0" baseline="0" dirty="0">
                <a:ln>
                  <a:noFill/>
                </a:ln>
                <a:solidFill>
                  <a:srgbClr val="990000"/>
                </a:solidFill>
                <a:latin typeface="Calibri" pitchFamily="18"/>
                <a:ea typeface="Microsoft YaHei" pitchFamily="2"/>
                <a:cs typeface="Mangal" pitchFamily="2"/>
              </a:rPr>
              <a:t/>
            </a:r>
            <a:br>
              <a:rPr lang="ru-RU" sz="1800" b="1" i="1" u="none" strike="noStrike" kern="1200" spc="0" baseline="0" dirty="0">
                <a:ln>
                  <a:noFill/>
                </a:ln>
                <a:solidFill>
                  <a:srgbClr val="990000"/>
                </a:solidFill>
                <a:latin typeface="Calibri" pitchFamily="18"/>
                <a:ea typeface="Microsoft YaHei" pitchFamily="2"/>
                <a:cs typeface="Mangal" pitchFamily="2"/>
              </a:rPr>
            </a:br>
            <a:endParaRPr lang="ru-RU" sz="1800" b="1" i="1" u="none" strike="noStrike" kern="1200" spc="0" baseline="0" dirty="0">
              <a:ln>
                <a:noFill/>
              </a:ln>
              <a:solidFill>
                <a:srgbClr val="99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1" i="1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1" i="1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AutoShape 10"/>
          <p:cNvSpPr/>
          <p:nvPr/>
        </p:nvSpPr>
        <p:spPr>
          <a:xfrm rot="2560050">
            <a:off x="-140513" y="4857230"/>
            <a:ext cx="3889080" cy="78703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1440" tIns="45720" rIns="91440" bIns="457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1" u="none" strike="noStrike" kern="1200" spc="0" baseline="0" dirty="0">
                <a:ln>
                  <a:noFill/>
                </a:ln>
                <a:solidFill>
                  <a:srgbClr val="990000"/>
                </a:solidFill>
                <a:latin typeface="Calibri" pitchFamily="18"/>
                <a:ea typeface="Microsoft YaHei" pitchFamily="2"/>
                <a:cs typeface="Mangal" pitchFamily="2"/>
              </a:rPr>
              <a:t>Нет рифмы,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1" u="none" strike="noStrike" kern="1200" spc="0" baseline="0" dirty="0">
                <a:ln>
                  <a:noFill/>
                </a:ln>
                <a:solidFill>
                  <a:srgbClr val="990000"/>
                </a:solidFill>
                <a:latin typeface="Calibri" pitchFamily="18"/>
                <a:ea typeface="Microsoft YaHei" pitchFamily="2"/>
                <a:cs typeface="Mangal" pitchFamily="2"/>
              </a:rPr>
              <a:t>ударение роли не играет</a:t>
            </a:r>
          </a:p>
        </p:txBody>
      </p:sp>
      <p:sp>
        <p:nvSpPr>
          <p:cNvPr id="12" name="Прямоугольник 13"/>
          <p:cNvSpPr/>
          <p:nvPr/>
        </p:nvSpPr>
        <p:spPr>
          <a:xfrm rot="1764597">
            <a:off x="1868460" y="4868553"/>
            <a:ext cx="4676875" cy="106755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bg2">
                <a:lumMod val="25000"/>
              </a:schemeClr>
            </a:solidFill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1" u="none" strike="noStrike" kern="1200" spc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Microsoft YaHei" pitchFamily="2"/>
                <a:cs typeface="Arial" pitchFamily="34"/>
              </a:rPr>
              <a:t>Хокку  не  </a:t>
            </a:r>
            <a:r>
              <a:rPr lang="ru-RU" sz="2400" b="1" i="1" u="none" strike="noStrike" kern="1200" spc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Microsoft YaHei" pitchFamily="2"/>
                <a:cs typeface="Arial" pitchFamily="34"/>
              </a:rPr>
              <a:t>должно</a:t>
            </a:r>
            <a:r>
              <a:rPr lang="en-US" sz="2400" b="1" i="1" u="none" strike="noStrike" kern="1200" spc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Microsoft YaHei" pitchFamily="2"/>
                <a:cs typeface="Arial" pitchFamily="34"/>
              </a:rPr>
              <a:t>  </a:t>
            </a:r>
            <a:r>
              <a:rPr lang="ru-RU" sz="2400" b="1" i="1" u="none" strike="noStrike" kern="1200" spc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Microsoft YaHei" pitchFamily="2"/>
                <a:cs typeface="Arial" pitchFamily="34"/>
              </a:rPr>
              <a:t>звучать</a:t>
            </a:r>
            <a:endParaRPr lang="ru-RU" sz="2400" b="1" i="1" u="none" strike="noStrike" kern="1200" spc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a typeface="Microsoft YaHei" pitchFamily="2"/>
              <a:cs typeface="Arial" pitchFamily="34"/>
            </a:endParaRPr>
          </a:p>
          <a:p>
            <a:pPr marL="0" marR="0" lvl="0" indent="0" algn="l" rtl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a typeface="Microsoft YaHei" pitchFamily="2"/>
                <a:cs typeface="Arial" pitchFamily="34"/>
              </a:rPr>
              <a:t>з</a:t>
            </a:r>
            <a:r>
              <a:rPr lang="ru-RU" sz="2400" b="1" i="1" u="none" strike="noStrike" kern="1200" spc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Microsoft YaHei" pitchFamily="2"/>
                <a:cs typeface="Arial" pitchFamily="34"/>
              </a:rPr>
              <a:t>аконченным  предложением</a:t>
            </a:r>
            <a:r>
              <a:rPr lang="ru-RU" sz="2400" b="1" i="1" u="none" strike="noStrike" kern="1200" spc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a typeface="Microsoft YaHei" pitchFamily="2"/>
                <a:cs typeface="Arial" pitchFamily="34"/>
              </a:rPr>
              <a:t>.</a:t>
            </a:r>
          </a:p>
        </p:txBody>
      </p:sp>
      <p:sp>
        <p:nvSpPr>
          <p:cNvPr id="13" name="Line 3"/>
          <p:cNvSpPr/>
          <p:nvPr/>
        </p:nvSpPr>
        <p:spPr>
          <a:xfrm rot="3579343">
            <a:off x="1782589" y="3501386"/>
            <a:ext cx="1007999" cy="142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57240">
            <a:solidFill>
              <a:srgbClr val="0000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2-Master2-2_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ster3-Master3-3_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ster4-Master4-1_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1367</Words>
  <Application>Microsoft Office PowerPoint</Application>
  <PresentationFormat>Экран (4:3)</PresentationFormat>
  <Paragraphs>299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Изящная</vt:lpstr>
      <vt:lpstr>Master2-Master2-2_Изящная</vt:lpstr>
      <vt:lpstr>Master3-Master3-3_Изящная</vt:lpstr>
      <vt:lpstr>Master4-Master4-1_Изящная</vt:lpstr>
      <vt:lpstr>Открытый  урок</vt:lpstr>
      <vt:lpstr>Слайд 2</vt:lpstr>
      <vt:lpstr>Слайд 3</vt:lpstr>
      <vt:lpstr>Слайд 4</vt:lpstr>
      <vt:lpstr>Слайд 5</vt:lpstr>
      <vt:lpstr>Слайд 6</vt:lpstr>
      <vt:lpstr>Слайд 7</vt:lpstr>
      <vt:lpstr>Строение  хокку</vt:lpstr>
      <vt:lpstr>Слайд 9</vt:lpstr>
      <vt:lpstr>Слайд 10</vt:lpstr>
      <vt:lpstr>Слайд 11</vt:lpstr>
      <vt:lpstr>Слайд 12</vt:lpstr>
      <vt:lpstr>   «В   соавторстве»</vt:lpstr>
      <vt:lpstr>Слайд 14</vt:lpstr>
      <vt:lpstr>Слайд 15</vt:lpstr>
      <vt:lpstr>Слово  для  вручения грамот за участие  в  городском  литературном  конкурсе…</vt:lpstr>
      <vt:lpstr>Японская  народная  мудрость гласит :</vt:lpstr>
      <vt:lpstr>Домашнее     задание :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Хайга №1</dc:title>
  <dc:creator>User</dc:creator>
  <cp:lastModifiedBy>Admin</cp:lastModifiedBy>
  <cp:revision>199</cp:revision>
  <dcterms:created xsi:type="dcterms:W3CDTF">2007-07-23T17:11:34Z</dcterms:created>
  <dcterms:modified xsi:type="dcterms:W3CDTF">2013-08-27T20:09:44Z</dcterms:modified>
</cp:coreProperties>
</file>