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CE8877-77CF-4E10-A44E-CD1D356C3AA7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ECAD8F-3873-4C4B-86DD-9F9D8CA57A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CE8877-77CF-4E10-A44E-CD1D356C3AA7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ECAD8F-3873-4C4B-86DD-9F9D8CA57A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CE8877-77CF-4E10-A44E-CD1D356C3AA7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ECAD8F-3873-4C4B-86DD-9F9D8CA57A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CE8877-77CF-4E10-A44E-CD1D356C3AA7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ECAD8F-3873-4C4B-86DD-9F9D8CA57A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CE8877-77CF-4E10-A44E-CD1D356C3AA7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ECAD8F-3873-4C4B-86DD-9F9D8CA57A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CE8877-77CF-4E10-A44E-CD1D356C3AA7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ECAD8F-3873-4C4B-86DD-9F9D8CA57A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CE8877-77CF-4E10-A44E-CD1D356C3AA7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ECAD8F-3873-4C4B-86DD-9F9D8CA57A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CE8877-77CF-4E10-A44E-CD1D356C3AA7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ECAD8F-3873-4C4B-86DD-9F9D8CA57A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CE8877-77CF-4E10-A44E-CD1D356C3AA7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ECAD8F-3873-4C4B-86DD-9F9D8CA57A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CE8877-77CF-4E10-A44E-CD1D356C3AA7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ECAD8F-3873-4C4B-86DD-9F9D8CA57A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CE8877-77CF-4E10-A44E-CD1D356C3AA7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ECAD8F-3873-4C4B-86DD-9F9D8CA57A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6CE8877-77CF-4E10-A44E-CD1D356C3AA7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DECAD8F-3873-4C4B-86DD-9F9D8CA57A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Здоровьесберегающие</a:t>
            </a:r>
            <a:r>
              <a:rPr lang="ru-RU" dirty="0" smtClean="0"/>
              <a:t> технологии в ДОУ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2864820"/>
          </a:xfrm>
        </p:spPr>
        <p:txBody>
          <a:bodyPr>
            <a:normAutofit/>
          </a:bodyPr>
          <a:lstStyle/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r>
              <a:rPr lang="ru-RU" dirty="0" smtClean="0"/>
              <a:t>Работа </a:t>
            </a:r>
          </a:p>
          <a:p>
            <a:pPr algn="r"/>
            <a:r>
              <a:rPr lang="ru-RU" dirty="0" smtClean="0"/>
              <a:t>Васильевой О. Б.</a:t>
            </a:r>
          </a:p>
          <a:p>
            <a:pPr algn="r"/>
            <a:r>
              <a:rPr lang="ru-RU" dirty="0" smtClean="0"/>
              <a:t>Кулевой Е.А.</a:t>
            </a:r>
            <a:endParaRPr lang="ru-RU" dirty="0"/>
          </a:p>
        </p:txBody>
      </p:sp>
      <p:pic>
        <p:nvPicPr>
          <p:cNvPr id="5" name="Рисунок 4" descr="rebenok-spor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2500306"/>
            <a:ext cx="3901935" cy="292895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Технология обеспечения социально-психологического благополучия ребенка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Технологии, обеспечивающие эмоциональный комфорт и хорошее психологическое самочувствие ребенка в процессе общения со сверстниками и взрослыми в детском саду и дома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Технология обеспечения социально-психологического благополучия ребенка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Технология психолого-педагогического сопровождения развития ребенка (</a:t>
            </a:r>
            <a:r>
              <a:rPr lang="ru-RU" dirty="0" err="1" smtClean="0"/>
              <a:t>Психогимнастика</a:t>
            </a:r>
            <a:r>
              <a:rPr lang="ru-RU" dirty="0" smtClean="0"/>
              <a:t>, песочная терапия)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4" name="Рисунок 3" descr="foto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3786190"/>
            <a:ext cx="3357586" cy="26479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err="1" smtClean="0"/>
              <a:t>Здоровьесбережение</a:t>
            </a:r>
            <a:r>
              <a:rPr lang="ru-RU" sz="3600" dirty="0" smtClean="0"/>
              <a:t> и </a:t>
            </a:r>
            <a:r>
              <a:rPr lang="ru-RU" sz="3600" dirty="0" err="1" smtClean="0"/>
              <a:t>здоровьеобогащение</a:t>
            </a:r>
            <a:r>
              <a:rPr lang="ru-RU" sz="3600" dirty="0" smtClean="0"/>
              <a:t> педагогов ДОУ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Технологии, направленные на развитие культуры здоровья педагогов в том числе культуры профессионального здоровья, развития потребностей здорового образа жизни  </a:t>
            </a:r>
            <a:endParaRPr lang="ru-RU" dirty="0"/>
          </a:p>
        </p:txBody>
      </p:sp>
      <p:pic>
        <p:nvPicPr>
          <p:cNvPr id="4" name="Рисунок 3" descr="Изображение 1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3857628"/>
            <a:ext cx="3857620" cy="28932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Валеологическое</a:t>
            </a:r>
            <a:r>
              <a:rPr lang="ru-RU" dirty="0" smtClean="0"/>
              <a:t> просвещение родителей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  Папки-передвижки</a:t>
            </a:r>
          </a:p>
          <a:p>
            <a:r>
              <a:rPr lang="ru-RU" sz="2800" dirty="0" smtClean="0"/>
              <a:t>  Круглые столы по вопросам </a:t>
            </a:r>
          </a:p>
          <a:p>
            <a:r>
              <a:rPr lang="ru-RU" sz="2800" dirty="0" smtClean="0"/>
              <a:t>  Беседы</a:t>
            </a:r>
          </a:p>
          <a:p>
            <a:r>
              <a:rPr lang="ru-RU" sz="2800" dirty="0" smtClean="0"/>
              <a:t>  Нетрадиционные формы работы с родителями (экскурсии)</a:t>
            </a:r>
          </a:p>
          <a:p>
            <a:r>
              <a:rPr lang="ru-RU" sz="2800" dirty="0" smtClean="0"/>
              <a:t>  Практические показы (практикум)</a:t>
            </a:r>
          </a:p>
          <a:p>
            <a:r>
              <a:rPr lang="ru-RU" sz="2800" dirty="0" smtClean="0"/>
              <a:t> Личный пример педагога </a:t>
            </a:r>
          </a:p>
        </p:txBody>
      </p:sp>
      <p:pic>
        <p:nvPicPr>
          <p:cNvPr id="4" name="Рисунок 3" descr="70e0e591d50a9efd0ad563cb66e98a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7139" y="4429132"/>
            <a:ext cx="2881141" cy="21652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ru-RU" dirty="0" smtClean="0"/>
              <a:t>Понятия «технологии», «</a:t>
            </a:r>
            <a:r>
              <a:rPr lang="ru-RU" dirty="0" err="1" smtClean="0"/>
              <a:t>здоровьесберегающие</a:t>
            </a:r>
            <a:r>
              <a:rPr lang="ru-RU" dirty="0" smtClean="0"/>
              <a:t> </a:t>
            </a:r>
            <a:r>
              <a:rPr lang="ru-RU" dirty="0" err="1" smtClean="0"/>
              <a:t>технологии</a:t>
            </a:r>
            <a:r>
              <a:rPr lang="ru-RU" dirty="0" smtClean="0"/>
              <a:t>»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/>
              <a:t>Цель </a:t>
            </a:r>
            <a:r>
              <a:rPr lang="ru-RU" dirty="0" err="1" smtClean="0"/>
              <a:t>здоровьесберегающих</a:t>
            </a:r>
            <a:r>
              <a:rPr lang="ru-RU" dirty="0" smtClean="0"/>
              <a:t> технологий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/>
              <a:t>Классификация </a:t>
            </a:r>
            <a:r>
              <a:rPr lang="ru-RU" dirty="0" err="1" smtClean="0"/>
              <a:t>здоровьесберегающих</a:t>
            </a:r>
            <a:r>
              <a:rPr lang="ru-RU" dirty="0" smtClean="0"/>
              <a:t> технологий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Понятие «технология» и «</a:t>
            </a:r>
            <a:r>
              <a:rPr lang="ru-RU" sz="3200" dirty="0" err="1" smtClean="0"/>
              <a:t>здорьвьесберегающие</a:t>
            </a:r>
            <a:r>
              <a:rPr lang="ru-RU" sz="3200" dirty="0" smtClean="0"/>
              <a:t> технологии»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571613"/>
          <a:ext cx="7499350" cy="5152866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708404"/>
                <a:gridCol w="3790946"/>
              </a:tblGrid>
              <a:tr h="532343">
                <a:tc>
                  <a:txBody>
                    <a:bodyPr/>
                    <a:lstStyle/>
                    <a:p>
                      <a:r>
                        <a:rPr lang="ru-RU" dirty="0" smtClean="0"/>
                        <a:t>    </a:t>
                      </a:r>
                      <a:r>
                        <a:rPr lang="ru-RU" sz="2000" dirty="0" smtClean="0"/>
                        <a:t> Здоровье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</a:t>
                      </a:r>
                      <a:r>
                        <a:rPr lang="ru-RU" sz="2000" dirty="0" smtClean="0"/>
                        <a:t> Технология</a:t>
                      </a:r>
                      <a:endParaRPr lang="ru-RU" sz="2000" dirty="0"/>
                    </a:p>
                  </a:txBody>
                  <a:tcPr/>
                </a:tc>
              </a:tr>
              <a:tr h="29194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Нормальное состояние правильно функционирующего, неповрежденного организма. (</a:t>
                      </a:r>
                      <a:r>
                        <a:rPr lang="ru-RU" baseline="0" dirty="0" smtClean="0"/>
                        <a:t>Толковый словарь Ушакова).</a:t>
                      </a:r>
                      <a:endParaRPr lang="ru-RU" b="1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Инструмент профессиональной</a:t>
                      </a:r>
                      <a:r>
                        <a:rPr lang="ru-RU" baseline="0" dirty="0" smtClean="0"/>
                        <a:t> деятельности педагога,  имеющий выраженную этапность, включает в себя  набор определенных профессиональных действий, на каждом этапе которого позволяет педагогу предвидеть промежуточные и итоговые результаты педагогической деятельности.</a:t>
                      </a:r>
                      <a:endParaRPr lang="ru-RU" dirty="0"/>
                    </a:p>
                  </a:txBody>
                  <a:tcPr/>
                </a:tc>
              </a:tr>
              <a:tr h="1701075">
                <a:tc gridSpan="2">
                  <a:txBody>
                    <a:bodyPr/>
                    <a:lstStyle/>
                    <a:p>
                      <a:r>
                        <a:rPr lang="ru-RU" dirty="0" err="1" smtClean="0"/>
                        <a:t>Здоровьесберегающие</a:t>
                      </a:r>
                      <a:r>
                        <a:rPr lang="ru-RU" dirty="0" smtClean="0"/>
                        <a:t> технологии</a:t>
                      </a:r>
                      <a:r>
                        <a:rPr lang="ru-RU" baseline="0" dirty="0" smtClean="0"/>
                        <a:t> в дошкольном образовании – технологии, направленные на решение приоритетной задачи современного дошкольного образования – задачи сохранения, поддержания и обогащения здоровья субъектов педагогического процесса в детском саду: детей, педагогов и родителей.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Цель </a:t>
            </a:r>
            <a:r>
              <a:rPr lang="ru-RU" dirty="0" err="1" smtClean="0"/>
              <a:t>здоровьесберегающих</a:t>
            </a:r>
            <a:r>
              <a:rPr lang="ru-RU" dirty="0" smtClean="0"/>
              <a:t> технологий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 smtClean="0"/>
              <a:t>Обеспечение высокого уровня реального здоровья воспитаннику детского сада и воспитание </a:t>
            </a:r>
            <a:r>
              <a:rPr lang="ru-RU" sz="2800" dirty="0" err="1" smtClean="0"/>
              <a:t>валеологической</a:t>
            </a:r>
            <a:r>
              <a:rPr lang="ru-RU" sz="2800" dirty="0" smtClean="0"/>
              <a:t> культуры как совокупности осознанного отношения ребенка к здоровью и жизни человека, знаний о здоровье и умений оберегать, поддерживать и сохранять его.</a:t>
            </a:r>
          </a:p>
          <a:p>
            <a:r>
              <a:rPr lang="ru-RU" sz="2800" dirty="0" smtClean="0"/>
              <a:t>Применительно ко взрослым – содействие становлению культуры здоровья, в том числе культуры профессионального здоровья воспитателей ДОУ и </a:t>
            </a:r>
            <a:r>
              <a:rPr lang="ru-RU" sz="2800" dirty="0" err="1" smtClean="0"/>
              <a:t>валеологическому</a:t>
            </a:r>
            <a:r>
              <a:rPr lang="ru-RU" sz="2800" dirty="0" smtClean="0"/>
              <a:t> просвещению родителей</a:t>
            </a:r>
            <a:endParaRPr lang="ru-RU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Классификация </a:t>
            </a:r>
            <a:r>
              <a:rPr lang="ru-RU" sz="2800" dirty="0" err="1" smtClean="0"/>
              <a:t>здоровьесберегающих</a:t>
            </a:r>
            <a:r>
              <a:rPr lang="ru-RU" sz="2800" dirty="0" smtClean="0"/>
              <a:t> технологий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357298"/>
            <a:ext cx="7572428" cy="5214974"/>
          </a:xfrm>
        </p:spPr>
        <p:txBody>
          <a:bodyPr>
            <a:normAutofit fontScale="92500" lnSpcReduction="1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ru-RU" dirty="0" smtClean="0"/>
              <a:t>Медико-профилактические.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/>
              <a:t>Физкультурно-оздоровительные, приобщение детей к здоровому образу жизни.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/>
              <a:t>Технология обеспечения социально-психологического благополучия ребенка.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err="1" smtClean="0"/>
              <a:t>Здоровьесбережения</a:t>
            </a:r>
            <a:r>
              <a:rPr lang="ru-RU" dirty="0" smtClean="0"/>
              <a:t> и </a:t>
            </a:r>
            <a:r>
              <a:rPr lang="ru-RU" dirty="0" err="1" smtClean="0"/>
              <a:t>здоровьеобогащения</a:t>
            </a:r>
            <a:r>
              <a:rPr lang="ru-RU" dirty="0" smtClean="0"/>
              <a:t> педагогов ДОУ.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err="1" smtClean="0"/>
              <a:t>Валеологическое</a:t>
            </a:r>
            <a:r>
              <a:rPr lang="ru-RU" dirty="0" smtClean="0"/>
              <a:t> просвещение родителей .</a:t>
            </a:r>
          </a:p>
          <a:p>
            <a:pPr marL="596646" indent="-514350">
              <a:buFont typeface="+mj-lt"/>
              <a:buAutoNum type="arabicPeriod"/>
            </a:pPr>
            <a:endParaRPr lang="ru-RU" dirty="0" smtClean="0"/>
          </a:p>
          <a:p>
            <a:pPr marL="596646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Медико-профилактические технологии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24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Технологии обеспечивающие сохранение и преумножение здоровья детей под руководством медицинского персонала ДОУ в соответствии с медицинскими правилами и нормами </a:t>
            </a:r>
            <a:endParaRPr lang="ru-RU" dirty="0"/>
          </a:p>
        </p:txBody>
      </p:sp>
      <p:pic>
        <p:nvPicPr>
          <p:cNvPr id="4" name="Рисунок 3" descr="15bi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40" y="3857628"/>
            <a:ext cx="2143122" cy="285749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Медико-профилактические технологии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Организация мониторинга здоровья дошкольников </a:t>
            </a:r>
          </a:p>
          <a:p>
            <a:r>
              <a:rPr lang="ru-RU" dirty="0" smtClean="0"/>
              <a:t>Организация и контроль питания детей</a:t>
            </a:r>
          </a:p>
          <a:p>
            <a:r>
              <a:rPr lang="ru-RU" dirty="0" smtClean="0"/>
              <a:t>Организация профилактических мероприятий в детском саду</a:t>
            </a:r>
          </a:p>
          <a:p>
            <a:r>
              <a:rPr lang="ru-RU" dirty="0" smtClean="0"/>
              <a:t>Закаливание и физическое развитие дошкольников</a:t>
            </a:r>
          </a:p>
          <a:p>
            <a:r>
              <a:rPr lang="ru-RU" dirty="0" smtClean="0"/>
              <a:t>Организация контроля и помощь в обеспечений требований </a:t>
            </a:r>
            <a:r>
              <a:rPr lang="ru-RU" dirty="0" err="1" smtClean="0"/>
              <a:t>СанПиНов</a:t>
            </a:r>
            <a:endParaRPr lang="ru-RU" dirty="0" smtClean="0"/>
          </a:p>
          <a:p>
            <a:r>
              <a:rPr lang="ru-RU" dirty="0" smtClean="0"/>
              <a:t>Организация </a:t>
            </a:r>
            <a:r>
              <a:rPr lang="ru-RU" dirty="0" err="1" smtClean="0"/>
              <a:t>здоровьесберегающей</a:t>
            </a:r>
            <a:r>
              <a:rPr lang="ru-RU" dirty="0" smtClean="0"/>
              <a:t> среды  в ДОУ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Физкультурно-оздоровительные технологии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Технологии, направленные на развитие физических качеств и двигательной активности детей, приобщение детей к здоровому образу жизни </a:t>
            </a:r>
            <a:endParaRPr lang="ru-RU" dirty="0"/>
          </a:p>
        </p:txBody>
      </p:sp>
      <p:pic>
        <p:nvPicPr>
          <p:cNvPr id="4" name="Рисунок 3" descr="uprazhneniya-dlya-ozdorovleniy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8" y="3500438"/>
            <a:ext cx="4500594" cy="30825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Физкультурно-оздоровительные технологии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95910"/>
          </a:xfrm>
        </p:spPr>
        <p:txBody>
          <a:bodyPr>
            <a:normAutofit fontScale="62500" lnSpcReduction="20000"/>
          </a:bodyPr>
          <a:lstStyle/>
          <a:p>
            <a:r>
              <a:rPr lang="ru-RU" sz="3400" dirty="0" smtClean="0"/>
              <a:t>Утренняя гимнастика</a:t>
            </a:r>
          </a:p>
          <a:p>
            <a:r>
              <a:rPr lang="ru-RU" sz="3400" dirty="0" smtClean="0"/>
              <a:t>Гимнастика для глаз</a:t>
            </a:r>
          </a:p>
          <a:p>
            <a:r>
              <a:rPr lang="ru-RU" sz="3400" dirty="0" smtClean="0"/>
              <a:t>Пальчиковая гимнастика</a:t>
            </a:r>
          </a:p>
          <a:p>
            <a:r>
              <a:rPr lang="ru-RU" sz="3400" dirty="0" smtClean="0"/>
              <a:t>Динамическая гимнастика</a:t>
            </a:r>
          </a:p>
          <a:p>
            <a:r>
              <a:rPr lang="ru-RU" sz="3400" dirty="0" smtClean="0"/>
              <a:t>Дыхательная гимнастика</a:t>
            </a:r>
          </a:p>
          <a:p>
            <a:r>
              <a:rPr lang="ru-RU" sz="3400" dirty="0" smtClean="0"/>
              <a:t>Бодрящая </a:t>
            </a:r>
            <a:r>
              <a:rPr lang="ru-RU" sz="3400" dirty="0" smtClean="0"/>
              <a:t>гимнастика</a:t>
            </a:r>
            <a:endParaRPr lang="ru-RU" sz="3400" dirty="0" smtClean="0"/>
          </a:p>
          <a:p>
            <a:r>
              <a:rPr lang="ru-RU" sz="3400" dirty="0" smtClean="0"/>
              <a:t>Динамическая пауза</a:t>
            </a:r>
          </a:p>
          <a:p>
            <a:r>
              <a:rPr lang="ru-RU" sz="3400" dirty="0" smtClean="0"/>
              <a:t>Массаж и </a:t>
            </a:r>
            <a:r>
              <a:rPr lang="ru-RU" sz="3400" dirty="0" err="1" smtClean="0"/>
              <a:t>самомассаж</a:t>
            </a:r>
            <a:endParaRPr lang="ru-RU" sz="3400" dirty="0" smtClean="0"/>
          </a:p>
          <a:p>
            <a:r>
              <a:rPr lang="ru-RU" sz="3400" dirty="0" smtClean="0"/>
              <a:t>Профилактика плоскостопии и формирование правильной </a:t>
            </a:r>
            <a:r>
              <a:rPr lang="ru-RU" sz="3400" dirty="0" smtClean="0"/>
              <a:t>осанки</a:t>
            </a:r>
          </a:p>
          <a:p>
            <a:r>
              <a:rPr lang="ru-RU" dirty="0" smtClean="0"/>
              <a:t>Двигательные </a:t>
            </a:r>
            <a:r>
              <a:rPr lang="ru-RU" dirty="0" smtClean="0"/>
              <a:t>оздоровительные </a:t>
            </a:r>
            <a:r>
              <a:rPr lang="ru-RU" dirty="0" err="1" smtClean="0"/>
              <a:t>физминутки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sz="2900" dirty="0" smtClean="0">
                <a:latin typeface="Arial" charset="0"/>
              </a:rPr>
              <a:t>Самостоятельная двигательная деятельность детей</a:t>
            </a:r>
            <a:endParaRPr lang="ru-RU" sz="2900" dirty="0" smtClean="0"/>
          </a:p>
          <a:p>
            <a:r>
              <a:rPr lang="ru-RU" sz="3400" dirty="0" err="1" smtClean="0"/>
              <a:t>Валеологическое</a:t>
            </a:r>
            <a:r>
              <a:rPr lang="ru-RU" sz="3400" dirty="0" smtClean="0"/>
              <a:t> </a:t>
            </a:r>
            <a:r>
              <a:rPr lang="ru-RU" sz="3400" dirty="0" smtClean="0"/>
              <a:t>развитие</a:t>
            </a:r>
          </a:p>
          <a:p>
            <a:r>
              <a:rPr lang="ru-RU" sz="3400" dirty="0" smtClean="0"/>
              <a:t>Подвижные и спортивные игры </a:t>
            </a:r>
          </a:p>
          <a:p>
            <a:r>
              <a:rPr lang="ru-RU" sz="3400" dirty="0" smtClean="0"/>
              <a:t>Физическая </a:t>
            </a:r>
            <a:r>
              <a:rPr lang="ru-RU" sz="3400" dirty="0" smtClean="0"/>
              <a:t>культура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431</Words>
  <Application>Microsoft Office PowerPoint</Application>
  <PresentationFormat>Экран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Здоровьесберегающие технологии в ДОУ</vt:lpstr>
      <vt:lpstr>План</vt:lpstr>
      <vt:lpstr>Понятие «технология» и «здорьвьесберегающие технологии»</vt:lpstr>
      <vt:lpstr>Цель здоровьесберегающих технологий</vt:lpstr>
      <vt:lpstr>Классификация здоровьесберегающих технологий</vt:lpstr>
      <vt:lpstr>Медико-профилактические технологии </vt:lpstr>
      <vt:lpstr>Медико-профилактические технологии </vt:lpstr>
      <vt:lpstr>Физкультурно-оздоровительные технологии </vt:lpstr>
      <vt:lpstr>Физкультурно-оздоровительные технологии </vt:lpstr>
      <vt:lpstr>Технология обеспечения социально-психологического благополучия ребенка </vt:lpstr>
      <vt:lpstr>Технология обеспечения социально-психологического благополучия ребенка</vt:lpstr>
      <vt:lpstr>Здоровьесбережение и здоровьеобогащение педагогов ДОУ </vt:lpstr>
      <vt:lpstr>Валеологическое просвещение родителей 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Здоровьесберегающие технологии в ДОУ</dc:title>
  <dc:creator>сергей</dc:creator>
  <cp:lastModifiedBy>сергей</cp:lastModifiedBy>
  <cp:revision>30</cp:revision>
  <dcterms:created xsi:type="dcterms:W3CDTF">2012-09-30T11:19:55Z</dcterms:created>
  <dcterms:modified xsi:type="dcterms:W3CDTF">2012-10-10T14:36:03Z</dcterms:modified>
</cp:coreProperties>
</file>