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5" r:id="rId3"/>
    <p:sldId id="268" r:id="rId4"/>
    <p:sldId id="256" r:id="rId5"/>
    <p:sldId id="263" r:id="rId6"/>
    <p:sldId id="271" r:id="rId7"/>
    <p:sldId id="269" r:id="rId8"/>
    <p:sldId id="264" r:id="rId9"/>
    <p:sldId id="266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74" autoAdjust="0"/>
  </p:normalViewPr>
  <p:slideViewPr>
    <p:cSldViewPr>
      <p:cViewPr varScale="1">
        <p:scale>
          <a:sx n="69" d="100"/>
          <a:sy n="69" d="100"/>
        </p:scale>
        <p:origin x="-19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368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13EB-B9C1-438E-AE75-FE719F56B7D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FE66-9B60-48FA-8BB6-956B10BBD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13EB-B9C1-438E-AE75-FE719F56B7D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FE66-9B60-48FA-8BB6-956B10BBD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13EB-B9C1-438E-AE75-FE719F56B7D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FE66-9B60-48FA-8BB6-956B10BBD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13EB-B9C1-438E-AE75-FE719F56B7D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FE66-9B60-48FA-8BB6-956B10BBD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13EB-B9C1-438E-AE75-FE719F56B7D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FE66-9B60-48FA-8BB6-956B10BBD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13EB-B9C1-438E-AE75-FE719F56B7D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FE66-9B60-48FA-8BB6-956B10BBD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13EB-B9C1-438E-AE75-FE719F56B7D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FE66-9B60-48FA-8BB6-956B10BBD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13EB-B9C1-438E-AE75-FE719F56B7D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FE66-9B60-48FA-8BB6-956B10BBD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13EB-B9C1-438E-AE75-FE719F56B7D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FE66-9B60-48FA-8BB6-956B10BBD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13EB-B9C1-438E-AE75-FE719F56B7D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FE66-9B60-48FA-8BB6-956B10BBD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13EB-B9C1-438E-AE75-FE719F56B7D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FE66-9B60-48FA-8BB6-956B10BBD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13EB-B9C1-438E-AE75-FE719F56B7D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FE66-9B60-48FA-8BB6-956B10BBD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13EB-B9C1-438E-AE75-FE719F56B7D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FE66-9B60-48FA-8BB6-956B10BBD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613EB-B9C1-438E-AE75-FE719F56B7D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FE66-9B60-48FA-8BB6-956B10BBD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user.WS24-01\&#1056;&#1072;&#1073;&#1086;&#1095;&#1080;&#1081;%20&#1089;&#1090;&#1086;&#1083;\&#1057;&#1053;&#1045;&#1043;&#1054;&#1042;&#1048;&#1050;%20&#1060;&#1048;&#1047;&#1052;&#1048;&#1053;&#1059;&#1058;&#1050;&#1040;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760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496944" cy="6264696"/>
          </a:xfrm>
        </p:spPr>
        <p:txBody>
          <a:bodyPr>
            <a:normAutofit/>
          </a:bodyPr>
          <a:lstStyle/>
          <a:p>
            <a:pPr marL="514350" indent="-514350"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Закончите </a:t>
            </a:r>
            <a:r>
              <a:rPr lang="ru-RU" b="1" dirty="0" smtClean="0">
                <a:solidFill>
                  <a:schemeClr val="bg1"/>
                </a:solidFill>
              </a:rPr>
              <a:t>предложения.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Сегодня на уроке мне было всё понятно и интересно</a:t>
            </a:r>
            <a:r>
              <a:rPr lang="ru-RU" b="1" dirty="0" smtClean="0">
                <a:solidFill>
                  <a:schemeClr val="bg1"/>
                </a:solidFill>
              </a:rPr>
              <a:t>……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Испытывал затруднения…..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216024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272808" cy="5976664"/>
          </a:xfrm>
        </p:spPr>
        <p:txBody>
          <a:bodyPr>
            <a:normAutofit/>
          </a:bodyPr>
          <a:lstStyle/>
          <a:p>
            <a:endParaRPr lang="ru-RU" sz="5400" i="1" dirty="0" smtClean="0">
              <a:solidFill>
                <a:schemeClr val="bg1"/>
              </a:solidFill>
            </a:endParaRPr>
          </a:p>
          <a:p>
            <a:endParaRPr lang="ru-RU" sz="5400" i="1" dirty="0" smtClean="0">
              <a:solidFill>
                <a:schemeClr val="bg1"/>
              </a:solidFill>
            </a:endParaRPr>
          </a:p>
          <a:p>
            <a:r>
              <a:rPr lang="ru-RU" sz="5400" i="1" dirty="0" smtClean="0">
                <a:solidFill>
                  <a:schemeClr val="bg1"/>
                </a:solidFill>
              </a:rPr>
              <a:t>Литературное чтение</a:t>
            </a:r>
          </a:p>
          <a:p>
            <a:r>
              <a:rPr lang="ru-RU" sz="5400" i="1" dirty="0" smtClean="0">
                <a:solidFill>
                  <a:schemeClr val="bg1"/>
                </a:solidFill>
              </a:rPr>
              <a:t>3 класс</a:t>
            </a:r>
            <a:endParaRPr lang="ru-RU" sz="5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76256" y="4797152"/>
            <a:ext cx="9605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5508104" y="4797152"/>
            <a:ext cx="114598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Я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28519" y="3284984"/>
            <a:ext cx="9877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03788" y="4725144"/>
            <a:ext cx="83388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52936" y="4221088"/>
            <a:ext cx="101983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Э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3717032"/>
            <a:ext cx="101662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739 0.01829 C -0.28524 -0.10463 -0.37309 -0.22708 -0.45642 -0.2875 C -0.53975 -0.34792 -0.6493 -0.32083 -0.69739 -0.34445 C -0.74548 -0.36806 -0.73698 -0.41528 -0.74496 -0.4294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" y="-2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98 -0.35579 C 0.4349 -0.30741 0.45 -0.25857 0.42153 -0.22477 C 0.39306 -0.19097 0.30035 -0.15324 0.24931 -0.15278 C 0.19827 -0.15232 0.12726 -0.18287 0.11493 -0.22269 C 0.10261 -0.2625 0.16077 -0.34931 0.17553 -0.39074 C 0.19028 -0.43218 0.20018 -0.44931 0.20348 -0.47153 C 0.20678 -0.49375 0.20087 -0.50903 0.19514 -0.52384 " pathEditMode="relative" rAng="0" ptsTypes="aaaaa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253 0.10185 C 0.31024 0.14352 0.37812 0.18518 0.43437 0.17615 C 0.49062 0.16713 0.5592 0.09884 0.58021 0.04745 C 0.60121 -0.00417 0.6092 -0.12593 0.56059 -0.13357 C 0.51198 -0.14121 0.35833 -0.00417 0.28837 0.00162 C 0.2184 0.0074 0.16719 -0.06019 0.14097 -0.09885 C 0.11476 -0.13727 0.13246 -0.2088 0.13107 -0.22986 " pathEditMode="relative" rAng="0" ptsTypes="aaaaa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-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88 0.13333 C 0.09132 0.11088 0.11077 0.08866 0.15209 0.06597 C 0.19341 0.04306 0.25469 0.00579 0.31945 -0.00393 C 0.3842 -0.01366 0.49254 0.03241 0.54063 0.00695 C 0.58872 -0.01852 0.59914 -0.10417 0.60782 -0.15671 C 0.6165 -0.20949 0.61459 -0.27592 0.59323 -0.30972 C 0.57188 -0.34329 0.53802 -0.35764 0.48004 -0.35995 C 0.42205 -0.36227 0.30851 -0.33333 0.24566 -0.32268 C 0.18282 -0.31204 0.12674 -0.28935 0.10295 -0.29676 C 0.07917 -0.30417 0.09098 -0.33518 0.10295 -0.36643 " pathEditMode="relative" rAng="0" ptsTypes="aaaaaaaa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-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274 -0.28518 C 0.20573 -0.24028 0.23889 -0.19514 0.28264 -0.1868 C 0.32639 -0.17847 0.43698 -0.19884 0.43507 -0.23495 C 0.43316 -0.27106 0.31441 -0.37454 0.27118 -0.40301 C 0.22795 -0.43171 0.18993 -0.39421 0.17604 -0.40741 C 0.16215 -0.4206 0.18559 -0.46944 0.1875 -0.48171 " pathEditMode="relative" rAng="0" ptsTypes="aaaa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6 -0.18681 C 0.04844 -0.18056 0.08958 -0.17431 0.12378 -0.14329 C 0.15798 -0.11227 0.18281 -0.05394 0.21232 -0.00116 C 0.24184 0.05139 0.26614 0.14491 0.30087 0.17361 C 0.33559 0.20208 0.3868 0.19421 0.42066 0.1713 C 0.45451 0.14838 0.50833 0.08148 0.50416 0.03588 C 0.5 -0.00949 0.44653 -0.05833 0.39601 -0.10162 C 0.34548 -0.14491 0.25503 -0.20023 0.20087 -0.22384 C 0.1467 -0.24745 0.09653 -0.22685 0.07135 -0.24352 C 0.04618 -0.26019 0.05364 -0.31088 0.05017 -0.32431 " pathEditMode="fixed" rAng="0" ptsTypes="aaaaaaaaaA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i="1" dirty="0" smtClean="0">
                <a:solidFill>
                  <a:schemeClr val="bg1"/>
                </a:solidFill>
              </a:rPr>
              <a:t>Картины зимы в русской поэзии</a:t>
            </a:r>
            <a:endParaRPr lang="ru-RU" sz="5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  <a:hlinkClick r:id="rId2" action="ppaction://hlinkfile"/>
              </a:rPr>
              <a:t>Физминутка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Вот север, тучи нагоняя,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Дохнул, завыл – и вот сама 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Идет волшебница-зима, 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Пришла, рассыпалась; клоками 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Повисла на суках дубов, 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Легла волнистыми коврами 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Среди полей вокруг холмов. 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Брега с недвижною рекою 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Сравняла пухлой пеленою; 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Блеснул мороз, и рады мы 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Проказам матушки-зимы.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Словарная работа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Брега  –  берега </a:t>
            </a:r>
          </a:p>
          <a:p>
            <a:r>
              <a:rPr lang="ru-RU" dirty="0" smtClean="0"/>
              <a:t>Пелена - покров, покрывало</a:t>
            </a:r>
          </a:p>
          <a:p>
            <a:r>
              <a:rPr lang="ru-RU" dirty="0" smtClean="0"/>
              <a:t>Недвижная река – неподвижная река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Реалистическая (</a:t>
            </a:r>
            <a:r>
              <a:rPr lang="ru-RU" dirty="0" smtClean="0"/>
              <a:t>такая же как в реальной жизни)</a:t>
            </a:r>
          </a:p>
          <a:p>
            <a:r>
              <a:rPr lang="ru-RU" dirty="0" smtClean="0"/>
              <a:t>Олицетворение-</a:t>
            </a:r>
          </a:p>
          <a:p>
            <a:pPr>
              <a:buNone/>
            </a:pPr>
            <a:r>
              <a:rPr lang="ru-RU" dirty="0" smtClean="0"/>
              <a:t>изображение неодушевленного предмета как одушевленного.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/>
          </a:bodyPr>
          <a:lstStyle/>
          <a:p>
            <a:r>
              <a:rPr lang="ru-RU" dirty="0" smtClean="0"/>
              <a:t>     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А.А.Фет                                        А.С.Пушкин</a:t>
            </a:r>
          </a:p>
          <a:p>
            <a:pPr>
              <a:buNone/>
            </a:pPr>
            <a:endParaRPr lang="ru-RU" dirty="0" smtClean="0"/>
          </a:p>
          <a:p>
            <a:r>
              <a:rPr lang="ru-RU" sz="2800" b="1" dirty="0" smtClean="0">
                <a:solidFill>
                  <a:schemeClr val="bg1"/>
                </a:solidFill>
              </a:rPr>
              <a:t>«Чудная картина…»        «Вот север тучи нагоняя…»</a:t>
            </a:r>
          </a:p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Полная луна</a:t>
            </a:r>
          </a:p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Тучи нагоняя</a:t>
            </a:r>
          </a:p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Волнистыми коврами</a:t>
            </a:r>
          </a:p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Белая равнина</a:t>
            </a:r>
          </a:p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Блеснул мороз</a:t>
            </a:r>
          </a:p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Блестящий снег</a:t>
            </a:r>
          </a:p>
          <a:p>
            <a:pPr algn="ctr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ovgod-7">
  <a:themeElements>
    <a:clrScheme name="Другая 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7F7F"/>
      </a:hlink>
      <a:folHlink>
        <a:srgbClr val="FFE5E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novgod-7</Template>
  <TotalTime>733</TotalTime>
  <Words>95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novgod-7</vt:lpstr>
      <vt:lpstr>Слайд 1</vt:lpstr>
      <vt:lpstr>     </vt:lpstr>
      <vt:lpstr>Слайд 3</vt:lpstr>
      <vt:lpstr>Слайд 4</vt:lpstr>
      <vt:lpstr>Слайд 5</vt:lpstr>
      <vt:lpstr>Слайд 6</vt:lpstr>
      <vt:lpstr>Слайд 7</vt:lpstr>
      <vt:lpstr>Словарная работа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AlianceUser</dc:creator>
  <cp:lastModifiedBy>AlianceUser</cp:lastModifiedBy>
  <cp:revision>78</cp:revision>
  <dcterms:created xsi:type="dcterms:W3CDTF">2014-01-17T17:45:54Z</dcterms:created>
  <dcterms:modified xsi:type="dcterms:W3CDTF">2014-01-22T20:44:08Z</dcterms:modified>
</cp:coreProperties>
</file>