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DCEC-9ACE-4529-AF29-10E66AFFA650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ED12-363A-480A-B68C-CF653C727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34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DCEC-9ACE-4529-AF29-10E66AFFA650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ED12-363A-480A-B68C-CF653C727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16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DCEC-9ACE-4529-AF29-10E66AFFA650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ED12-363A-480A-B68C-CF653C727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7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DCEC-9ACE-4529-AF29-10E66AFFA650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ED12-363A-480A-B68C-CF653C727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7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DCEC-9ACE-4529-AF29-10E66AFFA650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ED12-363A-480A-B68C-CF653C727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39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DCEC-9ACE-4529-AF29-10E66AFFA650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ED12-363A-480A-B68C-CF653C727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62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DCEC-9ACE-4529-AF29-10E66AFFA650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ED12-363A-480A-B68C-CF653C727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51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DCEC-9ACE-4529-AF29-10E66AFFA650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ED12-363A-480A-B68C-CF653C727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89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DCEC-9ACE-4529-AF29-10E66AFFA650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ED12-363A-480A-B68C-CF653C727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11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DCEC-9ACE-4529-AF29-10E66AFFA650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ED12-363A-480A-B68C-CF653C727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99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DCEC-9ACE-4529-AF29-10E66AFFA650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ED12-363A-480A-B68C-CF653C727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32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2DCEC-9ACE-4529-AF29-10E66AFFA650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1ED12-363A-480A-B68C-CF653C7274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орис Михайлович Кустодиев &quot; ALLDAY - народный сайт о дизайн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9867900" cy="670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0235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Газета &quot;Вести образования&quot; 5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55" y="0"/>
            <a:ext cx="10656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81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Quill Pen Pictures, Photos and Images CrystalGraphics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6" y="127000"/>
            <a:ext cx="61976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ackground (See Vector Version In My Portfolio) - 5713171 :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89" y="127000"/>
            <a:ext cx="5527661" cy="565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96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2" name="Picture 6" descr="Нож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4" y="365124"/>
            <a:ext cx="7312026" cy="628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0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Старинные пасхальные открытки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8" t="13907" r="12383" b="6151"/>
          <a:stretch/>
        </p:blipFill>
        <p:spPr bwMode="auto">
          <a:xfrm>
            <a:off x="5451624" y="2197100"/>
            <a:ext cx="6740376" cy="46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Журнал о старинных куклах - Девочка с куклой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" t="6494"/>
          <a:stretch/>
        </p:blipFill>
        <p:spPr bwMode="auto">
          <a:xfrm>
            <a:off x="0" y="0"/>
            <a:ext cx="6159500" cy="459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07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Тётя Бёмиха приехала!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6995"/>
            <a:ext cx="5702301" cy="4229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Красивая старинная школа в Ногинске &quot; ALLDAY - народный сайт о дизайн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2" t="8663" r="8366" b="8565"/>
          <a:stretch/>
        </p:blipFill>
        <p:spPr bwMode="auto">
          <a:xfrm>
            <a:off x="5435600" y="1533254"/>
            <a:ext cx="6756400" cy="532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6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6</cp:revision>
  <dcterms:created xsi:type="dcterms:W3CDTF">2014-11-30T07:27:27Z</dcterms:created>
  <dcterms:modified xsi:type="dcterms:W3CDTF">2014-11-30T10:21:58Z</dcterms:modified>
</cp:coreProperties>
</file>