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2AAFC2-74C0-445F-91EF-6F40D7708E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35ADD9-3417-4C1E-9983-073B5ADE14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6561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Иллюстрация стихотворения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Ф.Тютчева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 Чародейкою Зимою»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653136"/>
            <a:ext cx="5976664" cy="648072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К уроку Литературного чтения (УМК «Школы России»)</a:t>
            </a:r>
          </a:p>
          <a:p>
            <a:r>
              <a:rPr lang="ru-RU" sz="1600" dirty="0" smtClean="0"/>
              <a:t>Подготовила учитель начальных классов МБОУ Успенской СОШ Герасимова И.С.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6421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100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556792"/>
            <a:ext cx="4355976" cy="38884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Чародейкою Зимою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Околдован, лес стоит –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под снежной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бахромою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Неподвижною, немою,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Чудной жизнью он блестит.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-108520" y="980728"/>
            <a:ext cx="5306090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31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5400600" cy="2304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стоит он, околдован, –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мертвец и не живой –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Сном волшебным очарован,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Весь опутан, весь окован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Лёгкой цепью пуховой…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528392" cy="458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60268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06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9" y="2060848"/>
            <a:ext cx="624069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4624"/>
            <a:ext cx="5472608" cy="2088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Солнце зимнее ли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мещет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него свой луч косой –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нём ничто не затрепещет,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весь вспыхнет и заблещет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Ослепительной красой.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27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Использованы фотографии </a:t>
            </a:r>
            <a:r>
              <a:rPr lang="ru-RU" smtClean="0"/>
              <a:t>автора Герасимовой И.С.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19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60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Иллюстрация стихотворения  Ф.Тютчева « Чародейкою Зимою»</vt:lpstr>
      <vt:lpstr>Презентация PowerPoint</vt:lpstr>
      <vt:lpstr>И стоит он, околдован, – Не мертвец и не живой –  Сном волшебным очарован, Весь опутан, весь окован Лёгкой цепью пуховой… </vt:lpstr>
      <vt:lpstr>Солнце зимнее ли мещет На него свой луч косой –  В нём ничто не затрепещет, Он весь вспыхнет и заблещет Ослепительной красой.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Иллюстрация стихотворения  Ф.Тютчева « Чародейкою Зимою»</dc:title>
  <dc:creator>Admin</dc:creator>
  <cp:lastModifiedBy>Admin</cp:lastModifiedBy>
  <cp:revision>5</cp:revision>
  <dcterms:created xsi:type="dcterms:W3CDTF">2014-01-17T17:31:28Z</dcterms:created>
  <dcterms:modified xsi:type="dcterms:W3CDTF">2014-01-17T18:19:30Z</dcterms:modified>
</cp:coreProperties>
</file>