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9" r:id="rId3"/>
    <p:sldId id="258" r:id="rId4"/>
    <p:sldId id="261" r:id="rId5"/>
    <p:sldId id="266" r:id="rId6"/>
    <p:sldId id="259" r:id="rId7"/>
    <p:sldId id="260" r:id="rId8"/>
    <p:sldId id="265" r:id="rId9"/>
    <p:sldId id="268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DE86-33C7-457D-B76B-E758D30EB6DB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4F10-0111-426A-96D2-F0D61190C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494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64" y="2500306"/>
            <a:ext cx="8715436" cy="1285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Сказки Г. Х. Андерсена</a:t>
            </a:r>
            <a:endParaRPr lang="ru-RU" sz="5400" dirty="0"/>
          </a:p>
        </p:txBody>
      </p:sp>
      <p:pic>
        <p:nvPicPr>
          <p:cNvPr id="4" name="Рисунок 3" descr="f06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214686"/>
            <a:ext cx="1785950" cy="264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615011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МОУ СОШ № 47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г. Калининград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5786454"/>
            <a:ext cx="49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 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Придава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Н. С.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2071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643050"/>
            <a:ext cx="7929618" cy="785818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сказал?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57174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Слушай, дружище! Ты такой чудной, что на тебя смотреть весело. Хочешь дружить с нами 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321468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Дикие утки.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85762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Вот какая славная жена будет моему сынку!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43576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Жаба.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92919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Оставайся у меня на зиму, только смотри хорошенько убирай мои комнаты и рассказывай мне сказки . Я до них большая охотница 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600076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Полевая мышь.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2071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071678"/>
            <a:ext cx="8072494" cy="1209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они и откуда?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010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00438"/>
            <a:ext cx="2428892" cy="2331736"/>
          </a:xfrm>
          <a:prstGeom prst="rect">
            <a:avLst/>
          </a:prstGeom>
        </p:spPr>
      </p:pic>
      <p:pic>
        <p:nvPicPr>
          <p:cNvPr id="7" name="Рисунок 6" descr="010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3500438"/>
            <a:ext cx="4175132" cy="2488379"/>
          </a:xfrm>
          <a:prstGeom prst="rect">
            <a:avLst/>
          </a:prstGeom>
        </p:spPr>
      </p:pic>
      <p:pic>
        <p:nvPicPr>
          <p:cNvPr id="6" name="Рисунок 5" descr="2008-12-21 22-25-11_00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85720" y="3286123"/>
            <a:ext cx="4143404" cy="2886079"/>
          </a:xfrm>
          <a:prstGeom prst="rect">
            <a:avLst/>
          </a:prstGeom>
        </p:spPr>
      </p:pic>
      <p:pic>
        <p:nvPicPr>
          <p:cNvPr id="8" name="Рисунок 7" descr="2008-12-21 22-27-27_00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5000628" y="3357562"/>
            <a:ext cx="3718613" cy="2786082"/>
          </a:xfrm>
          <a:prstGeom prst="rect">
            <a:avLst/>
          </a:prstGeom>
        </p:spPr>
      </p:pic>
      <p:pic>
        <p:nvPicPr>
          <p:cNvPr id="10" name="Рисунок 9" descr="2008-12-21 22-30-03_006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785786" y="3286124"/>
            <a:ext cx="3454479" cy="3000396"/>
          </a:xfrm>
          <a:prstGeom prst="rect">
            <a:avLst/>
          </a:prstGeom>
        </p:spPr>
      </p:pic>
      <p:pic>
        <p:nvPicPr>
          <p:cNvPr id="11" name="Рисунок 10" descr="2008-12-21 22-32-40_00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4643438" y="3357562"/>
            <a:ext cx="4013654" cy="2889923"/>
          </a:xfrm>
          <a:prstGeom prst="rect">
            <a:avLst/>
          </a:prstGeom>
        </p:spPr>
      </p:pic>
      <p:pic>
        <p:nvPicPr>
          <p:cNvPr id="12" name="Рисунок 11" descr="2008-12-21 22-35-14_00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3214686"/>
            <a:ext cx="3308508" cy="3214710"/>
          </a:xfrm>
          <a:prstGeom prst="rect">
            <a:avLst/>
          </a:prstGeom>
        </p:spPr>
      </p:pic>
      <p:pic>
        <p:nvPicPr>
          <p:cNvPr id="13" name="Рисунок 12" descr="2008-12-21 22-37-48_006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800000">
            <a:off x="5072066" y="3286124"/>
            <a:ext cx="3368473" cy="3146519"/>
          </a:xfrm>
          <a:prstGeom prst="rect">
            <a:avLst/>
          </a:prstGeom>
        </p:spPr>
      </p:pic>
      <p:pic>
        <p:nvPicPr>
          <p:cNvPr id="14" name="Рисунок 13" descr="2008-12-21 22-39-48_006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800000">
            <a:off x="285720" y="3500438"/>
            <a:ext cx="4032840" cy="2722222"/>
          </a:xfrm>
          <a:prstGeom prst="rect">
            <a:avLst/>
          </a:prstGeom>
        </p:spPr>
      </p:pic>
      <p:pic>
        <p:nvPicPr>
          <p:cNvPr id="15" name="Рисунок 14" descr="2008-12-21 22-41-40_006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0800000">
            <a:off x="4714876" y="3500438"/>
            <a:ext cx="4114943" cy="276163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57224" y="2214554"/>
            <a:ext cx="7143800" cy="1280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новых встреч на страницах сказок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Рисунок 21" descr="8e2890cd002f77200d38046b44873c0c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7422" y="3786190"/>
            <a:ext cx="3786214" cy="25977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494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2857496"/>
            <a:ext cx="7429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Давно, более 100 лет назад, в одной маленькой шотландской гостинице путешественник забыл свою трость. Хозяин гостиницы привязал к трости записку «Датскому писателю Г.Х . Андерсену»  и отнёс трость на почту. И на почте приняли посылку с таким коротким адресом, и доставила её адресату. Потому что уже тогда весь мир знал фамилию этого необыкновенного человека.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494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                               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14123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643182"/>
            <a:ext cx="3036312" cy="2997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929330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Христиан Андерсен.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2571744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 ведь знаете этого сказочника , правда 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378619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3500438"/>
            <a:ext cx="4500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Самые известные его сказки 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“Гадкий утенок”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“Снежная королева”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Дюймовочка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“Русалочка”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«Стойкий оловянный солдатик”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“Новое платье короля”…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Всего он написал 170 детских сказок.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4946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428868"/>
            <a:ext cx="82153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А родился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Христиан 2 апреля 1805 года в Дании, в маленьком городке Оденсе. Семья у него была бедной. Маленький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часто болел и чаще всего не участвовал в играх детей.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Больше всего мальчик любил слушать сказки, которые рассказывал его отец. Позже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и сам начал придумывать сказки. Вначале он этого очень стеснялся, поэтому его первые сказки слушал только старый домашний кот.</a:t>
            </a:r>
          </a:p>
          <a:p>
            <a:endParaRPr lang="ru-RU" dirty="0" smtClean="0"/>
          </a:p>
        </p:txBody>
      </p:sp>
      <p:pic>
        <p:nvPicPr>
          <p:cNvPr id="5" name="Рисунок 4" descr="cat4-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286388"/>
            <a:ext cx="142875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1857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859340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Но через некоторое время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начал рассказывать свои истории другим детям. Главным героем этих сказок был он сам, поэтому над ним подтрунивали, считая фантазером. И часто, когда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возвращался из школы, за ним бежали мальчишки, которые, дразнясь, кричали: «Вон, бежит сочинитель комедий!». Добежав до дому,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забивался в угол, часами плакал и молился Богу...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Однажды он попал в театр. Представление так понравилось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что он решил создать дома свой собственный кукольный театр. Так он и сделал. В своем игрушечном театре он стал настоящим хозяином: мастерил для спектаклей кукол, писал пьесы, разыгрывал представления...   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2145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056686"/>
            <a:ext cx="8858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Мать не очень серьезно относился к занятиям сына, считая их нелепыми фантазиями. Поэтому она решила отдать его в учение к портному . Узнав об этом,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стал умолять маму не делать этого и позволить ему уехать в город Копенгаген, столицу Дании.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 Но что же ты там будешь делать? - спросила его мать.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 прославлю тебя. – ответил ей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Так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Христиан оказался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Копенгане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Это произошло в 1819 году. Там он много работал и учился, и в конце концов его пьесы начали ставить в театрах, а стихи и рассказы печатать в журналах. Но прославился Андерсен, именно, как детский сказочник.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494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57174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 свидетельствам современников,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Ганс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Христиан Андерсен любил и хорошо умел делать вырезки из бумаги. Он вырезал смешные фигурки, цветы, замки, фигурки балерин и клоунов и многое другое.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Эти изображения хранятся в Музее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Ганса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Христиана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Андерсена, который находится в  г. Оденсе ( на родине писателя).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восточный зам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5572140"/>
            <a:ext cx="1676400" cy="1018032"/>
          </a:xfrm>
          <a:prstGeom prst="rect">
            <a:avLst/>
          </a:prstGeom>
        </p:spPr>
      </p:pic>
      <p:pic>
        <p:nvPicPr>
          <p:cNvPr id="5" name="Рисунок 4" descr="гол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714884"/>
            <a:ext cx="2011680" cy="1788566"/>
          </a:xfrm>
          <a:prstGeom prst="rect">
            <a:avLst/>
          </a:prstGeom>
        </p:spPr>
      </p:pic>
      <p:pic>
        <p:nvPicPr>
          <p:cNvPr id="6" name="Рисунок 5" descr="дама в жёлт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4357694"/>
            <a:ext cx="1451271" cy="2300286"/>
          </a:xfrm>
          <a:prstGeom prst="rect">
            <a:avLst/>
          </a:prstGeom>
        </p:spPr>
      </p:pic>
      <p:pic>
        <p:nvPicPr>
          <p:cNvPr id="7" name="Рисунок 6" descr="лебеди с балеринам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4643446"/>
            <a:ext cx="1257300" cy="918972"/>
          </a:xfrm>
          <a:prstGeom prst="rect">
            <a:avLst/>
          </a:prstGeom>
        </p:spPr>
      </p:pic>
      <p:pic>
        <p:nvPicPr>
          <p:cNvPr id="8" name="Рисунок 7" descr="пира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4786322"/>
            <a:ext cx="844296" cy="1676400"/>
          </a:xfrm>
          <a:prstGeom prst="rect">
            <a:avLst/>
          </a:prstGeom>
        </p:spPr>
      </p:pic>
      <p:pic>
        <p:nvPicPr>
          <p:cNvPr id="9" name="Рисунок 8" descr="прыгающий пьер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714884"/>
            <a:ext cx="129235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49460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43306" y="2384998"/>
          <a:ext cx="5214974" cy="4473002"/>
        </p:xfrm>
        <a:graphic>
          <a:graphicData uri="http://schemas.openxmlformats.org/drawingml/2006/table">
            <a:tbl>
              <a:tblPr/>
              <a:tblGrid>
                <a:gridCol w="383448"/>
                <a:gridCol w="460145"/>
                <a:gridCol w="359861"/>
                <a:gridCol w="439620"/>
                <a:gridCol w="362684"/>
                <a:gridCol w="401152"/>
                <a:gridCol w="401152"/>
                <a:gridCol w="401152"/>
                <a:gridCol w="401152"/>
                <a:gridCol w="390165"/>
                <a:gridCol w="412139"/>
                <a:gridCol w="401152"/>
                <a:gridCol w="401152"/>
              </a:tblGrid>
              <a:tr h="13684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Е?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05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05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70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20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0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59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0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05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84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7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8" marR="5448" marT="54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72132" y="3286124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     у    б     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ч    и    к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2500306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3214686"/>
            <a:ext cx="285752" cy="350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Гор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шочек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71488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е          у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428625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400050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    в    и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а   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4357694"/>
            <a:ext cx="357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овей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610683"/>
            <a:ext cx="34290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73105"/>
                </a:solidFill>
              </a:rPr>
              <a:t>1.Какой второй предмет смастерил свинопас?</a:t>
            </a:r>
          </a:p>
          <a:p>
            <a:r>
              <a:rPr lang="ru-RU" b="1" dirty="0" smtClean="0">
                <a:solidFill>
                  <a:srgbClr val="673105"/>
                </a:solidFill>
              </a:rPr>
              <a:t>2.Какой первый предмет смастерил свинопас?</a:t>
            </a:r>
          </a:p>
          <a:p>
            <a:r>
              <a:rPr lang="ru-RU" b="1" dirty="0" smtClean="0">
                <a:solidFill>
                  <a:srgbClr val="673105"/>
                </a:solidFill>
              </a:rPr>
              <a:t>3.Чем был украшен волшебный горшочек?</a:t>
            </a:r>
          </a:p>
          <a:p>
            <a:r>
              <a:rPr lang="ru-RU" b="1" dirty="0" smtClean="0">
                <a:solidFill>
                  <a:srgbClr val="673105"/>
                </a:solidFill>
              </a:rPr>
              <a:t>4.Кем принц работал у короля? (по горизонтали)</a:t>
            </a:r>
          </a:p>
          <a:p>
            <a:r>
              <a:rPr lang="ru-RU" b="1" dirty="0" smtClean="0">
                <a:solidFill>
                  <a:srgbClr val="673105"/>
                </a:solidFill>
              </a:rPr>
              <a:t>4. Название птицы, которую приготовил принц в подарок принцессе? (по вертикали)</a:t>
            </a:r>
          </a:p>
          <a:p>
            <a:r>
              <a:rPr lang="ru-RU" b="1" dirty="0" smtClean="0">
                <a:solidFill>
                  <a:srgbClr val="673105"/>
                </a:solidFill>
              </a:rPr>
              <a:t>5.За что продавал свои инструменты свинопас?</a:t>
            </a:r>
          </a:p>
          <a:p>
            <a:endParaRPr lang="ru-RU" b="1" dirty="0" smtClean="0">
              <a:solidFill>
                <a:srgbClr val="673105"/>
              </a:solidFill>
            </a:endParaRPr>
          </a:p>
          <a:p>
            <a:endParaRPr lang="ru-RU" b="1" dirty="0">
              <a:solidFill>
                <a:srgbClr val="6731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lthcty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2000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571612"/>
            <a:ext cx="8001055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сказал?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Тебя больше не будут называть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Дюймовочкой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. Это некрасивое имя, а ты такая хорошенькая! Тебя будут звать Майей.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72396" y="3357562"/>
            <a:ext cx="117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Эльф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21495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Благодарю  тебя, милая  крошка! Я так хорошо согрелась.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585789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Ласточка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85762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Какой же это индюшонок? Вон как славно гребёт лапками! И как прямо держится! Нет, это мой собственный сын .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6" y="478632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Мама- утка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722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максимус</cp:lastModifiedBy>
  <cp:revision>47</cp:revision>
  <dcterms:created xsi:type="dcterms:W3CDTF">2008-12-16T18:24:18Z</dcterms:created>
  <dcterms:modified xsi:type="dcterms:W3CDTF">2010-01-24T21:34:36Z</dcterms:modified>
</cp:coreProperties>
</file>