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9" r:id="rId4"/>
    <p:sldId id="260" r:id="rId5"/>
    <p:sldId id="262" r:id="rId6"/>
    <p:sldId id="263" r:id="rId7"/>
    <p:sldId id="26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online.ru/community/post.php?topic_id=30706&amp;page=43" TargetMode="External"/><Relationship Id="rId2" Type="http://schemas.openxmlformats.org/officeDocument/2006/relationships/hyperlink" Target="http://corowina.ucoz.com/&#1042;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park.kz/gdefon/download/241668?PHPSESSID=8e2f6e45406bb9e6af6c1e6d592529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Иллюстрации к стихотворению </a:t>
            </a:r>
            <a:r>
              <a:rPr lang="ru-RU" dirty="0" err="1" smtClean="0"/>
              <a:t>Ф.Тютчева</a:t>
            </a:r>
            <a:r>
              <a:rPr lang="ru-RU" dirty="0" smtClean="0"/>
              <a:t> «Есть в осени..»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5373216"/>
            <a:ext cx="3744416" cy="5760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Литературное чтение 2 класс.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99512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Есть в осени первоначальной</a:t>
            </a:r>
            <a:br>
              <a:rPr lang="ru-RU" b="1" dirty="0"/>
            </a:br>
            <a:r>
              <a:rPr lang="ru-RU" b="1" dirty="0"/>
              <a:t>Короткая, но дивная пора -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23374"/>
            <a:ext cx="662473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2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10081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Весь день стоит как бы хрустальный,</a:t>
            </a:r>
            <a:br>
              <a:rPr lang="ru-RU" sz="2800" b="1" dirty="0" smtClean="0"/>
            </a:br>
            <a:r>
              <a:rPr lang="ru-RU" sz="2800" b="1" dirty="0" smtClean="0"/>
              <a:t>И лучезарны вечера…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40871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05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Где бодрый серп гулял и падал колос,</a:t>
            </a:r>
            <a:br>
              <a:rPr lang="ru-RU" sz="3200" b="1" dirty="0" smtClean="0"/>
            </a:br>
            <a:r>
              <a:rPr lang="ru-RU" sz="3200" b="1" dirty="0" smtClean="0"/>
              <a:t>Теперь уж пусто всё-простор везде,-</a:t>
            </a:r>
            <a:endParaRPr lang="ru-RU" sz="32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40768"/>
            <a:ext cx="6696744" cy="502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80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9221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Лишь паутины тонкий волос</a:t>
            </a:r>
            <a:br>
              <a:rPr lang="ru-RU" sz="3200" b="1" dirty="0" smtClean="0"/>
            </a:br>
            <a:r>
              <a:rPr lang="ru-RU" sz="3200" b="1" dirty="0" smtClean="0"/>
              <a:t>Блестит на праздной борозде.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912768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35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162" y="188640"/>
            <a:ext cx="7018638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Пустеет воздух, птиц не слышно боле,</a:t>
            </a:r>
            <a:br>
              <a:rPr lang="ru-RU" sz="2800" b="1" dirty="0" smtClean="0"/>
            </a:br>
            <a:r>
              <a:rPr lang="ru-RU" sz="2800" b="1" dirty="0" smtClean="0"/>
              <a:t>Но далеко ещё до первых зимних бурь-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336704" cy="5246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3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851104" cy="9361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 льётся чистая и тёплая лазурь</a:t>
            </a:r>
            <a:br>
              <a:rPr lang="ru-RU" sz="3200" b="1" dirty="0" smtClean="0"/>
            </a:br>
            <a:r>
              <a:rPr lang="ru-RU" sz="3200" b="1" dirty="0" smtClean="0"/>
              <a:t>На отдыхающее поле…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76875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40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929066"/>
            <a:ext cx="774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шаблона – Коровина Ирина Николаевна</a:t>
            </a:r>
          </a:p>
          <a:p>
            <a:r>
              <a:rPr lang="en-US" dirty="0" smtClean="0">
                <a:hlinkClick r:id="rId2"/>
              </a:rPr>
              <a:t>http://corowina.ucoz.com/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Использованы ресурсы:</a:t>
            </a:r>
          </a:p>
          <a:p>
            <a:r>
              <a:rPr lang="ru-RU" dirty="0" smtClean="0"/>
              <a:t>Солнышко - </a:t>
            </a:r>
            <a:r>
              <a:rPr lang="ru-RU" sz="1400" dirty="0" smtClean="0">
                <a:hlinkClick r:id="rId3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dirty="0" smtClean="0"/>
              <a:t>Фон - </a:t>
            </a:r>
            <a:r>
              <a:rPr lang="ru-RU" sz="1400" u="sng" dirty="0" smtClean="0">
                <a:hlinkClick r:id="rId4"/>
              </a:rPr>
              <a:t>http://www.gpark.kz/gdefon/download/241668?PHPSESSID=8e2f6e45406bb9e6af6c1e6d59252946</a:t>
            </a:r>
            <a:endParaRPr lang="ru-RU" sz="1400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401673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/>
              </a:rPr>
              <a:t>В</a:t>
            </a:r>
            <a:r>
              <a:rPr lang="ru-RU" dirty="0">
                <a:solidFill>
                  <a:prstClr val="black"/>
                </a:solidFill>
              </a:rPr>
              <a:t> презентации использованы фотографии  учителя </a:t>
            </a:r>
            <a:r>
              <a:rPr lang="ru-RU" dirty="0" smtClean="0">
                <a:solidFill>
                  <a:prstClr val="black"/>
                </a:solidFill>
              </a:rPr>
              <a:t>МБОУ Успенской СОШ Герасимовой </a:t>
            </a:r>
            <a:r>
              <a:rPr lang="ru-RU" dirty="0">
                <a:solidFill>
                  <a:prstClr val="black"/>
                </a:solidFill>
              </a:rPr>
              <a:t>И.С.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Иллюстрации к стихотворению Ф.Тютчева «Есть в осени..»</vt:lpstr>
      <vt:lpstr>Есть в осени первоначальной Короткая, но дивная пора - </vt:lpstr>
      <vt:lpstr>Весь день стоит как бы хрустальный, И лучезарны вечера…</vt:lpstr>
      <vt:lpstr>Где бодрый серп гулял и падал колос, Теперь уж пусто всё-простор везде,-</vt:lpstr>
      <vt:lpstr>Лишь паутины тонкий волос Блестит на праздной борозде.</vt:lpstr>
      <vt:lpstr>Пустеет воздух, птиц не слышно боле, Но далеко ещё до первых зимних бурь-</vt:lpstr>
      <vt:lpstr>И льётся чистая и тёплая лазурь На отдыхающее поле…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Масяня</cp:lastModifiedBy>
  <cp:revision>20</cp:revision>
  <dcterms:created xsi:type="dcterms:W3CDTF">2013-01-06T18:32:13Z</dcterms:created>
  <dcterms:modified xsi:type="dcterms:W3CDTF">2014-02-09T16:22:34Z</dcterms:modified>
</cp:coreProperties>
</file>