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80808"/>
    <a:srgbClr val="FF0000"/>
    <a:srgbClr val="FF9999"/>
    <a:srgbClr val="000066"/>
    <a:srgbClr val="FFFFFF"/>
    <a:srgbClr val="3024C6"/>
    <a:srgbClr val="A8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08" autoAdjust="0"/>
  </p:normalViewPr>
  <p:slideViewPr>
    <p:cSldViewPr>
      <p:cViewPr varScale="1">
        <p:scale>
          <a:sx n="45" d="100"/>
          <a:sy n="45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24FD39-8305-4C39-8435-3DD18C18DE38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E1584F-25EA-4511-9BE8-767F3B83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5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32F5-567D-4503-B2DC-C5B7123C2439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C378-7155-4F0E-9F49-6673345D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73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2CCF-FCBA-4A02-930A-0C824A16FA34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9ADF-A31B-4296-895E-16DA6962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8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7AB1-29E2-46BA-AABD-8FD68ABBD848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114C-FB9D-42EC-AC59-5935D4E8E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0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B68E-DB39-4409-B768-833EDC3F4B60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92EF-3E6A-4F9A-B772-AAEF1BAAE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3A21-D0CE-4F59-8AF3-C26AA3C647D7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2C97-E1C9-4046-9C10-DF692E638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0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9920-34C3-4A96-844E-0C02F63BFB1A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A315-A106-4DCA-8684-4BF037FAE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1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D0E9-BCF8-4C0F-862B-69843BABB2A3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3E1F-C431-4E95-BB05-F6AF6058B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8D85-2D49-4FD8-A5DC-F4187F82E6C5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E1E4-2450-46FA-816B-2E639F67F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03A1-D14C-48BA-9C8A-446407D239C2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362A-4D7C-4023-927F-E63F085A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5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FA97-A338-4719-B5B5-5AD7C72A00F5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FD54-0E05-4A98-B5AB-646E9FBA2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6568-DF0D-4B3C-BC66-E774A99282C7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3543-3FDF-4105-B86B-C00BFF064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0CAEA0-1BF6-4BB2-AFEF-3135122258E0}" type="datetime1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A0E65-5392-4976-BDA5-11C8D0277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6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17" r:id="rId9"/>
    <p:sldLayoutId id="2147483808" r:id="rId10"/>
    <p:sldLayoutId id="214748380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233571927_sd697_24_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3614737" cy="4752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422650" cy="43211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9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r>
              <a:rPr lang="ru-RU" altLang="ru-RU" sz="4600" b="1" smtClean="0"/>
              <a:t>Р. Киплинг  «Маугли»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Редьярд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Киплинг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71678"/>
            <a:ext cx="2912134" cy="450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мать волчица называла </a:t>
            </a:r>
            <a:r>
              <a:rPr lang="ru-RU" dirty="0" err="1" smtClean="0"/>
              <a:t>Маугли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00063" y="257175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Лягушонок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071688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Мышёнок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3071813"/>
            <a:ext cx="750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Бандар-лог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428875"/>
            <a:ext cx="485933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звали шакала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25003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Шер-Хан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3000375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Акела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14375" y="3643313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Табаки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57438"/>
            <a:ext cx="47053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такой Шер-Хан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3071813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Буйвол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00063" y="371475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Тигр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4429125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Обезьяна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52578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Чего боялись все звери в джунглях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88" y="3000375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 dirty="0" smtClean="0"/>
              <a:t>«Красного цветка»</a:t>
            </a:r>
            <a:endParaRPr lang="ru-RU" altLang="ru-RU" sz="3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50043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Крокодила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407193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Шер-Хана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71750"/>
            <a:ext cx="47275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говорил </a:t>
            </a:r>
            <a:r>
              <a:rPr lang="ru-RU" dirty="0" err="1" smtClean="0"/>
              <a:t>Маугли</a:t>
            </a:r>
            <a:r>
              <a:rPr lang="ru-RU" dirty="0" smtClean="0"/>
              <a:t> прежде чем плавать в реке с крокодилами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2357438"/>
            <a:ext cx="364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Кидал молоток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57188" y="2928938"/>
            <a:ext cx="5799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Говорил заветные слова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350043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/>
              <a:t>Задерживал дыхание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792538" cy="28368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63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Constantia</vt:lpstr>
      <vt:lpstr>Arial</vt:lpstr>
      <vt:lpstr>Calibri</vt:lpstr>
      <vt:lpstr>Wingdings 2</vt:lpstr>
      <vt:lpstr>Поток</vt:lpstr>
      <vt:lpstr>Р. Киплинг  «Маугли»</vt:lpstr>
      <vt:lpstr> Редьярд Киплинг</vt:lpstr>
      <vt:lpstr>Как мать волчица называла Маугли?</vt:lpstr>
      <vt:lpstr>Как звали шакала?</vt:lpstr>
      <vt:lpstr>Кто такой Шер-Хан?</vt:lpstr>
      <vt:lpstr>Чего боялись все звери в джунглях?</vt:lpstr>
      <vt:lpstr>Что говорил Маугли прежде чем плавать в реке с крокодилами?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Admin</dc:creator>
  <cp:lastModifiedBy>Лариса</cp:lastModifiedBy>
  <cp:revision>5</cp:revision>
  <dcterms:created xsi:type="dcterms:W3CDTF">2011-01-20T18:20:20Z</dcterms:created>
  <dcterms:modified xsi:type="dcterms:W3CDTF">2014-02-08T16:52:08Z</dcterms:modified>
</cp:coreProperties>
</file>