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0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750" autoAdjust="0"/>
  </p:normalViewPr>
  <p:slideViewPr>
    <p:cSldViewPr>
      <p:cViewPr varScale="1">
        <p:scale>
          <a:sx n="104" d="100"/>
          <a:sy n="104" d="100"/>
        </p:scale>
        <p:origin x="-1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24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92497-826B-4CAD-A1AC-7DD3DD508306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FF7D5-BEE3-489C-86FC-5629E690DE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/>
              <a:t>Руководитель:</a:t>
            </a:r>
            <a:br>
              <a:rPr lang="ru-RU" sz="2000" dirty="0" smtClean="0"/>
            </a:br>
            <a:r>
              <a:rPr lang="ru-RU" sz="2000" dirty="0" smtClean="0"/>
              <a:t>Колесник Г.Ф.,</a:t>
            </a:r>
            <a:br>
              <a:rPr lang="ru-RU" sz="2000" dirty="0" smtClean="0"/>
            </a:br>
            <a:r>
              <a:rPr lang="ru-RU" sz="2000" dirty="0" smtClean="0"/>
              <a:t>воспитатель высшей </a:t>
            </a:r>
            <a:br>
              <a:rPr lang="ru-RU" sz="2000" dirty="0" smtClean="0"/>
            </a:br>
            <a:r>
              <a:rPr lang="ru-RU" sz="2000" dirty="0" smtClean="0"/>
              <a:t>квалификационной  категории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571613"/>
            <a:ext cx="7772400" cy="2071701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 smtClean="0"/>
              <a:t>«Шустрики»</a:t>
            </a:r>
            <a:endParaRPr lang="ru-RU" sz="9600" b="1" i="1" dirty="0"/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4.Расширить диапазон двигательных способностей детей.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81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2928934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P1000818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3000372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/>
          </a:bodyPr>
          <a:lstStyle/>
          <a:p>
            <a:r>
              <a:rPr lang="ru-RU" dirty="0" smtClean="0"/>
              <a:t>5.Воспитание потребности в здоровом образе жизни.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82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28596" y="2928934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P100082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2928934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2940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6. Обеспечение физического и психического благополучия.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82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28596" y="3500438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P100082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3500438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C:\Documents and Settings\1\Рабочий стол\печатать фото\P100082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785794"/>
            <a:ext cx="1714434" cy="2286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Для реализации потребности детей в движении организован клуб здоровья «Шустрики».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753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57103" y="2500306"/>
            <a:ext cx="4381531" cy="32861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P1000755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14875" y="2571744"/>
            <a:ext cx="4191029" cy="314327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Спортивный кружок предусматривает разнообразную деятельность  в соответствии с интересами и потребностями, с учетом возраста детей, их особенностями, состоянием здоровья.</a:t>
            </a:r>
            <a:endParaRPr lang="ru-RU" sz="3200" dirty="0"/>
          </a:p>
        </p:txBody>
      </p:sp>
      <p:pic>
        <p:nvPicPr>
          <p:cNvPr id="5" name="Содержимое 4" descr="P100075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28596" y="3214686"/>
            <a:ext cx="4038600" cy="3028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P100076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3214686"/>
            <a:ext cx="4038600" cy="3028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На занятиях создаются условия для своевременного и правильного физического и полноценного психического развития</a:t>
            </a:r>
            <a:endParaRPr lang="ru-RU" sz="3600" dirty="0"/>
          </a:p>
        </p:txBody>
      </p:sp>
      <p:pic>
        <p:nvPicPr>
          <p:cNvPr id="5" name="Содержимое 4" descr="P100077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285720" y="2857496"/>
            <a:ext cx="4705355" cy="35290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Содержимое 5" descr="P100077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57818" y="2643182"/>
            <a:ext cx="3395511" cy="38115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дается возможность раскрыть индивидуальные особенности и творческий потенциал каждого ребенка.</a:t>
            </a:r>
            <a:endParaRPr lang="ru-RU" dirty="0"/>
          </a:p>
        </p:txBody>
      </p:sp>
      <p:pic>
        <p:nvPicPr>
          <p:cNvPr id="5" name="Содержимое 4" descr="P100078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3500438"/>
            <a:ext cx="4038600" cy="302895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Содержимое 5" descr="P100078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3438" y="3500438"/>
            <a:ext cx="4038600" cy="302895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Цель:</a:t>
            </a:r>
            <a:r>
              <a:rPr lang="ru-RU" dirty="0" smtClean="0"/>
              <a:t> Сформировать потребность в движении, развивать и совершенствовать движения, развивать двигательные способности и самостоятельность.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79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285720" y="3500438"/>
            <a:ext cx="4038600" cy="3028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P100079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643438" y="3429000"/>
            <a:ext cx="4038600" cy="3028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Задачи: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1.Формирование жизненно необходимых двигательных умений и навыков ребенка  в соответствии с его индивидуальными особенностями.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5" name="Содержимое 4" descr="P100079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3500438"/>
            <a:ext cx="4038600" cy="3028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Содержимое 5" descr="P1000800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3500438"/>
            <a:ext cx="4038600" cy="3028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2.Развитие физических качеств, нравственно- волевых качеств личности.</a:t>
            </a:r>
            <a:br>
              <a:rPr lang="ru-RU" dirty="0" smtClean="0"/>
            </a:br>
            <a:r>
              <a:rPr lang="ru-RU" dirty="0" smtClean="0"/>
              <a:t>Формирование правильной осанки</a:t>
            </a:r>
            <a:br>
              <a:rPr lang="ru-RU" dirty="0" smtClean="0"/>
            </a:br>
            <a:r>
              <a:rPr lang="ru-RU" dirty="0"/>
              <a:t>П</a:t>
            </a:r>
            <a:r>
              <a:rPr lang="ru-RU" dirty="0" smtClean="0"/>
              <a:t>рофилактика плоскостопия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774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3429000"/>
            <a:ext cx="4038600" cy="3028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P100077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86314" y="3357562"/>
            <a:ext cx="4038600" cy="3028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dirty="0" smtClean="0"/>
              <a:t>3.Создание условий для реализации потребности детей в двигательной активности.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1000761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285720" y="3500438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Содержимое 5" descr="P100076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714876" y="3429000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98</TotalTime>
  <Words>124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Руководитель: Колесник Г.Ф., воспитатель высшей  квалификационной  категории</vt:lpstr>
      <vt:lpstr>Для реализации потребности детей в движении организован клуб здоровья «Шустрики». </vt:lpstr>
      <vt:lpstr>Спортивный кружок предусматривает разнообразную деятельность  в соответствии с интересами и потребностями, с учетом возраста детей, их особенностями, состоянием здоровья.</vt:lpstr>
      <vt:lpstr>На занятиях создаются условия для своевременного и правильного физического и полноценного психического развития</vt:lpstr>
      <vt:lpstr>дается возможность раскрыть индивидуальные особенности и творческий потенциал каждого ребенка.</vt:lpstr>
      <vt:lpstr>Цель: Сформировать потребность в движении, развивать и совершенствовать движения, развивать двигательные способности и самостоятельность. </vt:lpstr>
      <vt:lpstr>Задачи: 1.Формирование жизненно необходимых двигательных умений и навыков ребенка  в соответствии с его индивидуальными особенностями. </vt:lpstr>
      <vt:lpstr>2.Развитие физических качеств, нравственно- волевых качеств личности. Формирование правильной осанки Профилактика плоскостопия  </vt:lpstr>
      <vt:lpstr>3.Создание условий для реализации потребности детей в двигательной активности. </vt:lpstr>
      <vt:lpstr>4.Расширить диапазон двигательных способностей детей. </vt:lpstr>
      <vt:lpstr>5.Воспитание потребности в здоровом образе жизни. </vt:lpstr>
      <vt:lpstr>6. Обеспечение физического и психического благополучия.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Admin</cp:lastModifiedBy>
  <cp:revision>23</cp:revision>
  <dcterms:created xsi:type="dcterms:W3CDTF">2013-12-13T11:23:48Z</dcterms:created>
  <dcterms:modified xsi:type="dcterms:W3CDTF">2014-09-25T09:49:14Z</dcterms:modified>
</cp:coreProperties>
</file>