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257" r:id="rId3"/>
    <p:sldId id="263" r:id="rId4"/>
    <p:sldId id="262" r:id="rId5"/>
  </p:sldIdLst>
  <p:sldSz cx="10440988" cy="7218363"/>
  <p:notesSz cx="6888163" cy="10020300"/>
  <p:defaultTextStyle>
    <a:defPPr>
      <a:defRPr lang="ru-RU"/>
    </a:defPPr>
    <a:lvl1pPr marL="0" algn="l" defTabSz="10088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4401" algn="l" defTabSz="10088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8800" algn="l" defTabSz="10088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3202" algn="l" defTabSz="10088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7602" algn="l" defTabSz="10088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22003" algn="l" defTabSz="10088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26402" algn="l" defTabSz="10088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30803" algn="l" defTabSz="10088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35204" algn="l" defTabSz="10088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0" autoAdjust="0"/>
  </p:normalViewPr>
  <p:slideViewPr>
    <p:cSldViewPr>
      <p:cViewPr varScale="1">
        <p:scale>
          <a:sx n="94" d="100"/>
          <a:sy n="94" d="100"/>
        </p:scale>
        <p:origin x="-96" y="-210"/>
      </p:cViewPr>
      <p:guideLst>
        <p:guide orient="horz" pos="2274"/>
        <p:guide pos="328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7B6C5F7-2111-4AFB-A551-A0AEDC4DCB0E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27075" y="750888"/>
            <a:ext cx="54340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85BF27CD-B171-4ED0-A7E7-6043832395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65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088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4401" algn="l" defTabSz="10088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08800" algn="l" defTabSz="10088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13202" algn="l" defTabSz="10088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17602" algn="l" defTabSz="10088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22003" algn="l" defTabSz="10088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26402" algn="l" defTabSz="10088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30803" algn="l" defTabSz="10088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35204" algn="l" defTabSz="10088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3074" y="2242374"/>
            <a:ext cx="8874840" cy="15472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66148" y="4090408"/>
            <a:ext cx="7308692" cy="184469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4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3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7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2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6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30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5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569716" y="289072"/>
            <a:ext cx="2349222" cy="61590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22050" y="289072"/>
            <a:ext cx="6873650" cy="61590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3074" y="2242372"/>
            <a:ext cx="8874840" cy="15472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66148" y="4090406"/>
            <a:ext cx="7308692" cy="184469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4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9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35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80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2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7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31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8371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0896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4766" y="4638467"/>
            <a:ext cx="8874840" cy="1433647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4766" y="3059451"/>
            <a:ext cx="8874840" cy="157901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45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904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35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80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226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71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3164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616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70344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22050" y="1684285"/>
            <a:ext cx="4611436" cy="476378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07502" y="1684285"/>
            <a:ext cx="4611436" cy="476378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22381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049" y="1615778"/>
            <a:ext cx="4613250" cy="67337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520" indent="0">
              <a:buNone/>
              <a:defRPr sz="2200" b="1"/>
            </a:lvl2pPr>
            <a:lvl3pPr marL="1009040" indent="0">
              <a:buNone/>
              <a:defRPr sz="2000" b="1"/>
            </a:lvl3pPr>
            <a:lvl4pPr marL="1513561" indent="0">
              <a:buNone/>
              <a:defRPr sz="1800" b="1"/>
            </a:lvl4pPr>
            <a:lvl5pPr marL="2018081" indent="0">
              <a:buNone/>
              <a:defRPr sz="1800" b="1"/>
            </a:lvl5pPr>
            <a:lvl6pPr marL="2522601" indent="0">
              <a:buNone/>
              <a:defRPr sz="1800" b="1"/>
            </a:lvl6pPr>
            <a:lvl7pPr marL="3027121" indent="0">
              <a:buNone/>
              <a:defRPr sz="1800" b="1"/>
            </a:lvl7pPr>
            <a:lvl8pPr marL="3531641" indent="0">
              <a:buNone/>
              <a:defRPr sz="1800" b="1"/>
            </a:lvl8pPr>
            <a:lvl9pPr marL="4036162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2049" y="2289157"/>
            <a:ext cx="4613250" cy="415891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03877" y="1615778"/>
            <a:ext cx="4615062" cy="67337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520" indent="0">
              <a:buNone/>
              <a:defRPr sz="2200" b="1"/>
            </a:lvl2pPr>
            <a:lvl3pPr marL="1009040" indent="0">
              <a:buNone/>
              <a:defRPr sz="2000" b="1"/>
            </a:lvl3pPr>
            <a:lvl4pPr marL="1513561" indent="0">
              <a:buNone/>
              <a:defRPr sz="1800" b="1"/>
            </a:lvl4pPr>
            <a:lvl5pPr marL="2018081" indent="0">
              <a:buNone/>
              <a:defRPr sz="1800" b="1"/>
            </a:lvl5pPr>
            <a:lvl6pPr marL="2522601" indent="0">
              <a:buNone/>
              <a:defRPr sz="1800" b="1"/>
            </a:lvl6pPr>
            <a:lvl7pPr marL="3027121" indent="0">
              <a:buNone/>
              <a:defRPr sz="1800" b="1"/>
            </a:lvl7pPr>
            <a:lvl8pPr marL="3531641" indent="0">
              <a:buNone/>
              <a:defRPr sz="1800" b="1"/>
            </a:lvl8pPr>
            <a:lvl9pPr marL="4036162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03877" y="2289157"/>
            <a:ext cx="4615062" cy="415891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63903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4260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03573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50" y="287398"/>
            <a:ext cx="3435013" cy="122311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82136" y="287398"/>
            <a:ext cx="5836802" cy="61606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2050" y="1510510"/>
            <a:ext cx="3435013" cy="4937561"/>
          </a:xfrm>
        </p:spPr>
        <p:txBody>
          <a:bodyPr/>
          <a:lstStyle>
            <a:lvl1pPr marL="0" indent="0">
              <a:buNone/>
              <a:defRPr sz="1500"/>
            </a:lvl1pPr>
            <a:lvl2pPr marL="504520" indent="0">
              <a:buNone/>
              <a:defRPr sz="1300"/>
            </a:lvl2pPr>
            <a:lvl3pPr marL="1009040" indent="0">
              <a:buNone/>
              <a:defRPr sz="1100"/>
            </a:lvl3pPr>
            <a:lvl4pPr marL="1513561" indent="0">
              <a:buNone/>
              <a:defRPr sz="1000"/>
            </a:lvl4pPr>
            <a:lvl5pPr marL="2018081" indent="0">
              <a:buNone/>
              <a:defRPr sz="1000"/>
            </a:lvl5pPr>
            <a:lvl6pPr marL="2522601" indent="0">
              <a:buNone/>
              <a:defRPr sz="1000"/>
            </a:lvl6pPr>
            <a:lvl7pPr marL="3027121" indent="0">
              <a:buNone/>
              <a:defRPr sz="1000"/>
            </a:lvl7pPr>
            <a:lvl8pPr marL="3531641" indent="0">
              <a:buNone/>
              <a:defRPr sz="1000"/>
            </a:lvl8pPr>
            <a:lvl9pPr marL="4036162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6312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6507" y="5052854"/>
            <a:ext cx="6264593" cy="59651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46507" y="644974"/>
            <a:ext cx="6264593" cy="4331018"/>
          </a:xfrm>
        </p:spPr>
        <p:txBody>
          <a:bodyPr/>
          <a:lstStyle>
            <a:lvl1pPr marL="0" indent="0">
              <a:buNone/>
              <a:defRPr sz="3500"/>
            </a:lvl1pPr>
            <a:lvl2pPr marL="504520" indent="0">
              <a:buNone/>
              <a:defRPr sz="3100"/>
            </a:lvl2pPr>
            <a:lvl3pPr marL="1009040" indent="0">
              <a:buNone/>
              <a:defRPr sz="2600"/>
            </a:lvl3pPr>
            <a:lvl4pPr marL="1513561" indent="0">
              <a:buNone/>
              <a:defRPr sz="2200"/>
            </a:lvl4pPr>
            <a:lvl5pPr marL="2018081" indent="0">
              <a:buNone/>
              <a:defRPr sz="2200"/>
            </a:lvl5pPr>
            <a:lvl6pPr marL="2522601" indent="0">
              <a:buNone/>
              <a:defRPr sz="2200"/>
            </a:lvl6pPr>
            <a:lvl7pPr marL="3027121" indent="0">
              <a:buNone/>
              <a:defRPr sz="2200"/>
            </a:lvl7pPr>
            <a:lvl8pPr marL="3531641" indent="0">
              <a:buNone/>
              <a:defRPr sz="2200"/>
            </a:lvl8pPr>
            <a:lvl9pPr marL="4036162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46507" y="5649372"/>
            <a:ext cx="6264593" cy="847155"/>
          </a:xfrm>
        </p:spPr>
        <p:txBody>
          <a:bodyPr/>
          <a:lstStyle>
            <a:lvl1pPr marL="0" indent="0">
              <a:buNone/>
              <a:defRPr sz="1500"/>
            </a:lvl1pPr>
            <a:lvl2pPr marL="504520" indent="0">
              <a:buNone/>
              <a:defRPr sz="1300"/>
            </a:lvl2pPr>
            <a:lvl3pPr marL="1009040" indent="0">
              <a:buNone/>
              <a:defRPr sz="1100"/>
            </a:lvl3pPr>
            <a:lvl4pPr marL="1513561" indent="0">
              <a:buNone/>
              <a:defRPr sz="1000"/>
            </a:lvl4pPr>
            <a:lvl5pPr marL="2018081" indent="0">
              <a:buNone/>
              <a:defRPr sz="1000"/>
            </a:lvl5pPr>
            <a:lvl6pPr marL="2522601" indent="0">
              <a:buNone/>
              <a:defRPr sz="1000"/>
            </a:lvl6pPr>
            <a:lvl7pPr marL="3027121" indent="0">
              <a:buNone/>
              <a:defRPr sz="1000"/>
            </a:lvl7pPr>
            <a:lvl8pPr marL="3531641" indent="0">
              <a:buNone/>
              <a:defRPr sz="1000"/>
            </a:lvl8pPr>
            <a:lvl9pPr marL="4036162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48527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02083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569716" y="289070"/>
            <a:ext cx="2349222" cy="61590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22050" y="289070"/>
            <a:ext cx="6873650" cy="61590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9000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4766" y="4638469"/>
            <a:ext cx="8874840" cy="1433647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4766" y="3059453"/>
            <a:ext cx="8874840" cy="157901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440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88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320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760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2200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640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3080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520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22050" y="1684285"/>
            <a:ext cx="4611436" cy="476378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07502" y="1684285"/>
            <a:ext cx="4611436" cy="476378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049" y="1615780"/>
            <a:ext cx="4613250" cy="67337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401" indent="0">
              <a:buNone/>
              <a:defRPr sz="2200" b="1"/>
            </a:lvl2pPr>
            <a:lvl3pPr marL="1008800" indent="0">
              <a:buNone/>
              <a:defRPr sz="2000" b="1"/>
            </a:lvl3pPr>
            <a:lvl4pPr marL="1513202" indent="0">
              <a:buNone/>
              <a:defRPr sz="1800" b="1"/>
            </a:lvl4pPr>
            <a:lvl5pPr marL="2017602" indent="0">
              <a:buNone/>
              <a:defRPr sz="1800" b="1"/>
            </a:lvl5pPr>
            <a:lvl6pPr marL="2522003" indent="0">
              <a:buNone/>
              <a:defRPr sz="1800" b="1"/>
            </a:lvl6pPr>
            <a:lvl7pPr marL="3026402" indent="0">
              <a:buNone/>
              <a:defRPr sz="1800" b="1"/>
            </a:lvl7pPr>
            <a:lvl8pPr marL="3530803" indent="0">
              <a:buNone/>
              <a:defRPr sz="1800" b="1"/>
            </a:lvl8pPr>
            <a:lvl9pPr marL="403520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2049" y="2289157"/>
            <a:ext cx="4613250" cy="415891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03877" y="1615780"/>
            <a:ext cx="4615062" cy="67337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401" indent="0">
              <a:buNone/>
              <a:defRPr sz="2200" b="1"/>
            </a:lvl2pPr>
            <a:lvl3pPr marL="1008800" indent="0">
              <a:buNone/>
              <a:defRPr sz="2000" b="1"/>
            </a:lvl3pPr>
            <a:lvl4pPr marL="1513202" indent="0">
              <a:buNone/>
              <a:defRPr sz="1800" b="1"/>
            </a:lvl4pPr>
            <a:lvl5pPr marL="2017602" indent="0">
              <a:buNone/>
              <a:defRPr sz="1800" b="1"/>
            </a:lvl5pPr>
            <a:lvl6pPr marL="2522003" indent="0">
              <a:buNone/>
              <a:defRPr sz="1800" b="1"/>
            </a:lvl6pPr>
            <a:lvl7pPr marL="3026402" indent="0">
              <a:buNone/>
              <a:defRPr sz="1800" b="1"/>
            </a:lvl7pPr>
            <a:lvl8pPr marL="3530803" indent="0">
              <a:buNone/>
              <a:defRPr sz="1800" b="1"/>
            </a:lvl8pPr>
            <a:lvl9pPr marL="403520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03877" y="2289157"/>
            <a:ext cx="4615062" cy="415891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52" y="287398"/>
            <a:ext cx="3435013" cy="122311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82136" y="287400"/>
            <a:ext cx="5836802" cy="61606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2052" y="1510512"/>
            <a:ext cx="3435013" cy="4937561"/>
          </a:xfrm>
        </p:spPr>
        <p:txBody>
          <a:bodyPr/>
          <a:lstStyle>
            <a:lvl1pPr marL="0" indent="0">
              <a:buNone/>
              <a:defRPr sz="1500"/>
            </a:lvl1pPr>
            <a:lvl2pPr marL="504401" indent="0">
              <a:buNone/>
              <a:defRPr sz="1300"/>
            </a:lvl2pPr>
            <a:lvl3pPr marL="1008800" indent="0">
              <a:buNone/>
              <a:defRPr sz="1100"/>
            </a:lvl3pPr>
            <a:lvl4pPr marL="1513202" indent="0">
              <a:buNone/>
              <a:defRPr sz="1000"/>
            </a:lvl4pPr>
            <a:lvl5pPr marL="2017602" indent="0">
              <a:buNone/>
              <a:defRPr sz="1000"/>
            </a:lvl5pPr>
            <a:lvl6pPr marL="2522003" indent="0">
              <a:buNone/>
              <a:defRPr sz="1000"/>
            </a:lvl6pPr>
            <a:lvl7pPr marL="3026402" indent="0">
              <a:buNone/>
              <a:defRPr sz="1000"/>
            </a:lvl7pPr>
            <a:lvl8pPr marL="3530803" indent="0">
              <a:buNone/>
              <a:defRPr sz="1000"/>
            </a:lvl8pPr>
            <a:lvl9pPr marL="403520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6509" y="5052854"/>
            <a:ext cx="6264593" cy="59651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46509" y="644974"/>
            <a:ext cx="6264593" cy="4331018"/>
          </a:xfrm>
        </p:spPr>
        <p:txBody>
          <a:bodyPr/>
          <a:lstStyle>
            <a:lvl1pPr marL="0" indent="0">
              <a:buNone/>
              <a:defRPr sz="3500"/>
            </a:lvl1pPr>
            <a:lvl2pPr marL="504401" indent="0">
              <a:buNone/>
              <a:defRPr sz="3100"/>
            </a:lvl2pPr>
            <a:lvl3pPr marL="1008800" indent="0">
              <a:buNone/>
              <a:defRPr sz="2600"/>
            </a:lvl3pPr>
            <a:lvl4pPr marL="1513202" indent="0">
              <a:buNone/>
              <a:defRPr sz="2200"/>
            </a:lvl4pPr>
            <a:lvl5pPr marL="2017602" indent="0">
              <a:buNone/>
              <a:defRPr sz="2200"/>
            </a:lvl5pPr>
            <a:lvl6pPr marL="2522003" indent="0">
              <a:buNone/>
              <a:defRPr sz="2200"/>
            </a:lvl6pPr>
            <a:lvl7pPr marL="3026402" indent="0">
              <a:buNone/>
              <a:defRPr sz="2200"/>
            </a:lvl7pPr>
            <a:lvl8pPr marL="3530803" indent="0">
              <a:buNone/>
              <a:defRPr sz="2200"/>
            </a:lvl8pPr>
            <a:lvl9pPr marL="4035204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46509" y="5649374"/>
            <a:ext cx="6264593" cy="847155"/>
          </a:xfrm>
        </p:spPr>
        <p:txBody>
          <a:bodyPr/>
          <a:lstStyle>
            <a:lvl1pPr marL="0" indent="0">
              <a:buNone/>
              <a:defRPr sz="1500"/>
            </a:lvl1pPr>
            <a:lvl2pPr marL="504401" indent="0">
              <a:buNone/>
              <a:defRPr sz="1300"/>
            </a:lvl2pPr>
            <a:lvl3pPr marL="1008800" indent="0">
              <a:buNone/>
              <a:defRPr sz="1100"/>
            </a:lvl3pPr>
            <a:lvl4pPr marL="1513202" indent="0">
              <a:buNone/>
              <a:defRPr sz="1000"/>
            </a:lvl4pPr>
            <a:lvl5pPr marL="2017602" indent="0">
              <a:buNone/>
              <a:defRPr sz="1000"/>
            </a:lvl5pPr>
            <a:lvl6pPr marL="2522003" indent="0">
              <a:buNone/>
              <a:defRPr sz="1000"/>
            </a:lvl6pPr>
            <a:lvl7pPr marL="3026402" indent="0">
              <a:buNone/>
              <a:defRPr sz="1000"/>
            </a:lvl7pPr>
            <a:lvl8pPr marL="3530803" indent="0">
              <a:buNone/>
              <a:defRPr sz="1000"/>
            </a:lvl8pPr>
            <a:lvl9pPr marL="403520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52" y="289069"/>
            <a:ext cx="9396889" cy="1203061"/>
          </a:xfrm>
          <a:prstGeom prst="rect">
            <a:avLst/>
          </a:prstGeom>
        </p:spPr>
        <p:txBody>
          <a:bodyPr vert="horz" lIns="100880" tIns="50441" rIns="100880" bIns="50441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052" y="1684285"/>
            <a:ext cx="9396889" cy="4763786"/>
          </a:xfrm>
          <a:prstGeom prst="rect">
            <a:avLst/>
          </a:prstGeom>
        </p:spPr>
        <p:txBody>
          <a:bodyPr vert="horz" lIns="100880" tIns="50441" rIns="100880" bIns="50441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22049" y="6690356"/>
            <a:ext cx="2436231" cy="384311"/>
          </a:xfrm>
          <a:prstGeom prst="rect">
            <a:avLst/>
          </a:prstGeom>
        </p:spPr>
        <p:txBody>
          <a:bodyPr vert="horz" lIns="100880" tIns="50441" rIns="100880" bIns="504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567340" y="6690356"/>
            <a:ext cx="3306313" cy="384311"/>
          </a:xfrm>
          <a:prstGeom prst="rect">
            <a:avLst/>
          </a:prstGeom>
        </p:spPr>
        <p:txBody>
          <a:bodyPr vert="horz" lIns="100880" tIns="50441" rIns="100880" bIns="504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482709" y="6690356"/>
            <a:ext cx="2436231" cy="384311"/>
          </a:xfrm>
          <a:prstGeom prst="rect">
            <a:avLst/>
          </a:prstGeom>
        </p:spPr>
        <p:txBody>
          <a:bodyPr vert="horz" lIns="100880" tIns="50441" rIns="100880" bIns="504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88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8300" indent="-378300" algn="l" defTabSz="100880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9651" indent="-315250" algn="l" defTabSz="1008800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1003" indent="-252201" algn="l" defTabSz="100880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5401" indent="-252201" algn="l" defTabSz="10088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9802" indent="-252201" algn="l" defTabSz="100880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4202" indent="-252201" algn="l" defTabSz="10088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8603" indent="-252201" algn="l" defTabSz="10088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3004" indent="-252201" algn="l" defTabSz="10088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7404" indent="-252201" algn="l" defTabSz="10088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088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401" algn="l" defTabSz="10088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800" algn="l" defTabSz="10088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3202" algn="l" defTabSz="10088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7602" algn="l" defTabSz="10088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2003" algn="l" defTabSz="10088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6402" algn="l" defTabSz="10088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30803" algn="l" defTabSz="10088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5204" algn="l" defTabSz="10088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50" y="289069"/>
            <a:ext cx="9396889" cy="1203061"/>
          </a:xfrm>
          <a:prstGeom prst="rect">
            <a:avLst/>
          </a:prstGeom>
        </p:spPr>
        <p:txBody>
          <a:bodyPr vert="horz" lIns="100904" tIns="50452" rIns="100904" bIns="5045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050" y="1684285"/>
            <a:ext cx="9396889" cy="4763786"/>
          </a:xfrm>
          <a:prstGeom prst="rect">
            <a:avLst/>
          </a:prstGeom>
        </p:spPr>
        <p:txBody>
          <a:bodyPr vert="horz" lIns="100904" tIns="50452" rIns="100904" bIns="5045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22049" y="6690354"/>
            <a:ext cx="2436231" cy="384311"/>
          </a:xfrm>
          <a:prstGeom prst="rect">
            <a:avLst/>
          </a:prstGeom>
        </p:spPr>
        <p:txBody>
          <a:bodyPr vert="horz" lIns="100904" tIns="50452" rIns="100904" bIns="5045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09040"/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09040"/>
              <a:t>15.07.2013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567338" y="6690354"/>
            <a:ext cx="3306313" cy="384311"/>
          </a:xfrm>
          <a:prstGeom prst="rect">
            <a:avLst/>
          </a:prstGeom>
        </p:spPr>
        <p:txBody>
          <a:bodyPr vert="horz" lIns="100904" tIns="50452" rIns="100904" bIns="5045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0904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482708" y="6690354"/>
            <a:ext cx="2436231" cy="384311"/>
          </a:xfrm>
          <a:prstGeom prst="rect">
            <a:avLst/>
          </a:prstGeom>
        </p:spPr>
        <p:txBody>
          <a:bodyPr vert="horz" lIns="100904" tIns="50452" rIns="100904" bIns="5045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09040"/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0904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3455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00904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8390" indent="-378390" algn="l" defTabSz="100904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9845" indent="-315325" algn="l" defTabSz="1009040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1301" indent="-252260" algn="l" defTabSz="100904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5821" indent="-252260" algn="l" defTabSz="100904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70341" indent="-252260" algn="l" defTabSz="100904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4861" indent="-252260" algn="l" defTabSz="100904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9381" indent="-252260" algn="l" defTabSz="100904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3902" indent="-252260" algn="l" defTabSz="100904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8422" indent="-252260" algn="l" defTabSz="100904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090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520" algn="l" defTabSz="10090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9040" algn="l" defTabSz="10090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3561" algn="l" defTabSz="10090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8081" algn="l" defTabSz="10090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2601" algn="l" defTabSz="10090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7121" algn="l" defTabSz="10090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31641" algn="l" defTabSz="10090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6162" algn="l" defTabSz="10090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26.png"/><Relationship Id="rId3" Type="http://schemas.openxmlformats.org/officeDocument/2006/relationships/image" Target="../media/image4.png"/><Relationship Id="rId21" Type="http://schemas.openxmlformats.org/officeDocument/2006/relationships/image" Target="../media/image21.jpe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5.png"/><Relationship Id="rId2" Type="http://schemas.openxmlformats.org/officeDocument/2006/relationships/image" Target="../media/image3.png"/><Relationship Id="rId16" Type="http://schemas.openxmlformats.org/officeDocument/2006/relationships/image" Target="../media/image17.jpeg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24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3.png"/><Relationship Id="rId10" Type="http://schemas.openxmlformats.org/officeDocument/2006/relationships/image" Target="../media/image11.png"/><Relationship Id="rId19" Type="http://schemas.openxmlformats.org/officeDocument/2006/relationships/image" Target="../media/image20.jpeg"/><Relationship Id="rId4" Type="http://schemas.openxmlformats.org/officeDocument/2006/relationships/image" Target="../media/image5.jpe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816056" y="274345"/>
            <a:ext cx="9119344" cy="6192356"/>
            <a:chOff x="714683" y="260647"/>
            <a:chExt cx="7986531" cy="5497911"/>
          </a:xfrm>
        </p:grpSpPr>
        <p:grpSp>
          <p:nvGrpSpPr>
            <p:cNvPr id="55" name="Группа 54"/>
            <p:cNvGrpSpPr/>
            <p:nvPr/>
          </p:nvGrpSpPr>
          <p:grpSpPr>
            <a:xfrm>
              <a:off x="1005855" y="755275"/>
              <a:ext cx="7445106" cy="1391133"/>
              <a:chOff x="853141" y="150137"/>
              <a:chExt cx="7445106" cy="1047097"/>
            </a:xfrm>
          </p:grpSpPr>
          <p:sp>
            <p:nvSpPr>
              <p:cNvPr id="58" name="Прямоугольник 57"/>
              <p:cNvSpPr/>
              <p:nvPr/>
            </p:nvSpPr>
            <p:spPr>
              <a:xfrm>
                <a:off x="853141" y="765186"/>
                <a:ext cx="1944216" cy="432048"/>
              </a:xfrm>
              <a:prstGeom prst="rect">
                <a:avLst/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16200000" scaled="0"/>
              </a:gradFill>
              <a:ln>
                <a:noFill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проезжая часть</a:t>
                </a:r>
                <a:endParaRPr lang="ru-RU" dirty="0"/>
              </a:p>
            </p:txBody>
          </p:sp>
          <p:sp>
            <p:nvSpPr>
              <p:cNvPr id="60" name="Прямоугольник 59"/>
              <p:cNvSpPr/>
              <p:nvPr/>
            </p:nvSpPr>
            <p:spPr>
              <a:xfrm>
                <a:off x="899592" y="150137"/>
                <a:ext cx="1944216" cy="43204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>
                    <a:solidFill>
                      <a:schemeClr val="tx1"/>
                    </a:solidFill>
                  </a:rPr>
                  <a:t>жилая застройка</a:t>
                </a:r>
                <a:endParaRPr lang="ru-RU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Прямая со стрелкой 60"/>
              <p:cNvCxnSpPr/>
              <p:nvPr/>
            </p:nvCxnSpPr>
            <p:spPr>
              <a:xfrm>
                <a:off x="4106465" y="478741"/>
                <a:ext cx="972109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 стрелкой 61"/>
              <p:cNvCxnSpPr/>
              <p:nvPr/>
            </p:nvCxnSpPr>
            <p:spPr>
              <a:xfrm flipH="1">
                <a:off x="4106465" y="669704"/>
                <a:ext cx="972109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TextBox 62"/>
              <p:cNvSpPr txBox="1"/>
              <p:nvPr/>
            </p:nvSpPr>
            <p:spPr>
              <a:xfrm>
                <a:off x="5295179" y="192297"/>
                <a:ext cx="3003068" cy="4730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въезд/выезд  грузовых транспортных средств</a:t>
                </a:r>
                <a:endParaRPr lang="ru-RU" dirty="0"/>
              </a:p>
            </p:txBody>
          </p:sp>
        </p:grpSp>
        <p:sp>
          <p:nvSpPr>
            <p:cNvPr id="56" name="TextBox 55"/>
            <p:cNvSpPr txBox="1"/>
            <p:nvPr/>
          </p:nvSpPr>
          <p:spPr>
            <a:xfrm>
              <a:off x="5510456" y="1889539"/>
              <a:ext cx="3190758" cy="901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движение детей  на территории образовательного учреждения</a:t>
              </a:r>
              <a:endParaRPr lang="ru-RU" dirty="0"/>
            </a:p>
          </p:txBody>
        </p:sp>
        <p:sp>
          <p:nvSpPr>
            <p:cNvPr id="57" name="Скругленный прямоугольник 56"/>
            <p:cNvSpPr/>
            <p:nvPr/>
          </p:nvSpPr>
          <p:spPr>
            <a:xfrm>
              <a:off x="714683" y="260647"/>
              <a:ext cx="7920880" cy="5497911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510456" y="2904363"/>
              <a:ext cx="2880320" cy="901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 движение грузовых транспортных средств по территории ОУ</a:t>
              </a:r>
              <a:endParaRPr lang="ru-RU" dirty="0"/>
            </a:p>
          </p:txBody>
        </p:sp>
      </p:grpSp>
      <p:cxnSp>
        <p:nvCxnSpPr>
          <p:cNvPr id="21" name="Прямая со стрелкой 20"/>
          <p:cNvCxnSpPr/>
          <p:nvPr/>
        </p:nvCxnSpPr>
        <p:spPr>
          <a:xfrm rot="10800000">
            <a:off x="4934742" y="3537743"/>
            <a:ext cx="21272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291932" y="3537743"/>
            <a:ext cx="14287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5577684" y="3537743"/>
            <a:ext cx="14287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863436" y="3537743"/>
            <a:ext cx="14287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934874" y="2466173"/>
            <a:ext cx="2143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10800000">
            <a:off x="4863304" y="2466173"/>
            <a:ext cx="42862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5506246" y="2466173"/>
            <a:ext cx="2143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292064" y="4466437"/>
            <a:ext cx="32888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место разгрузки / погрузки</a:t>
            </a:r>
            <a:endParaRPr lang="ru-RU" dirty="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5291932" y="4680751"/>
            <a:ext cx="571504" cy="1588"/>
          </a:xfrm>
          <a:prstGeom prst="line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1148528" y="2751925"/>
            <a:ext cx="2219984" cy="6465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тротуар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219966" y="3823495"/>
            <a:ext cx="2219984" cy="64650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парк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219966" y="4895065"/>
            <a:ext cx="2214578" cy="7143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опасные участки 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44" name="Прямая соединительная линия 43"/>
          <p:cNvCxnSpPr>
            <a:endCxn id="49" idx="7"/>
          </p:cNvCxnSpPr>
          <p:nvPr/>
        </p:nvCxnSpPr>
        <p:spPr>
          <a:xfrm>
            <a:off x="5077618" y="5466569"/>
            <a:ext cx="1039156" cy="669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Блок-схема: узел 45"/>
          <p:cNvSpPr/>
          <p:nvPr/>
        </p:nvSpPr>
        <p:spPr>
          <a:xfrm>
            <a:off x="5077618" y="5466569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Блок-схема: узел 46"/>
          <p:cNvSpPr/>
          <p:nvPr/>
        </p:nvSpPr>
        <p:spPr>
          <a:xfrm>
            <a:off x="5434808" y="5466569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Блок-схема: узел 47"/>
          <p:cNvSpPr/>
          <p:nvPr/>
        </p:nvSpPr>
        <p:spPr>
          <a:xfrm>
            <a:off x="5791998" y="5466569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Блок-схема: узел 48"/>
          <p:cNvSpPr/>
          <p:nvPr/>
        </p:nvSpPr>
        <p:spPr>
          <a:xfrm>
            <a:off x="6077750" y="5466569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6363502" y="5252255"/>
            <a:ext cx="371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ограждение образовательного учреждения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9740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148528" y="608785"/>
            <a:ext cx="5429288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6577816" y="1823231"/>
            <a:ext cx="3500462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220230" y="6038073"/>
            <a:ext cx="7000924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5969799" y="1216008"/>
            <a:ext cx="1215240" cy="79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V="1">
            <a:off x="8685237" y="3216272"/>
            <a:ext cx="2857520" cy="714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9720294" y="5538007"/>
            <a:ext cx="1000926" cy="79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112677" y="1644636"/>
            <a:ext cx="2071702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76164" y="4895065"/>
            <a:ext cx="2286810" cy="79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791338" y="2680487"/>
            <a:ext cx="347666" cy="21431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791338" y="3680619"/>
            <a:ext cx="419104" cy="14287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791338" y="2966239"/>
            <a:ext cx="347666" cy="14287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 flipH="1" flipV="1">
            <a:off x="1077884" y="3036883"/>
            <a:ext cx="142876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6200000" flipH="1">
            <a:off x="10113997" y="4716470"/>
            <a:ext cx="214314" cy="14287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2934478" y="6038073"/>
            <a:ext cx="357190" cy="14287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1219966" y="6038073"/>
            <a:ext cx="1714512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2434412" y="1037413"/>
            <a:ext cx="78581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4506114" y="751661"/>
            <a:ext cx="92869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3434544" y="751661"/>
            <a:ext cx="92869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5577684" y="751661"/>
            <a:ext cx="92869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 rot="16200000">
            <a:off x="1041371" y="1858950"/>
            <a:ext cx="92869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 rot="16200000">
            <a:off x="1112809" y="4573594"/>
            <a:ext cx="92869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1720032" y="5538007"/>
            <a:ext cx="92869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3434544" y="5466569"/>
            <a:ext cx="92869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4934742" y="5466569"/>
            <a:ext cx="92869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6006312" y="5466569"/>
            <a:ext cx="92869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7077882" y="5466569"/>
            <a:ext cx="92869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8149452" y="5466569"/>
            <a:ext cx="92869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9149584" y="5109379"/>
            <a:ext cx="928694" cy="7858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9" name="Прямая со стрелкой 118"/>
          <p:cNvCxnSpPr/>
          <p:nvPr/>
        </p:nvCxnSpPr>
        <p:spPr>
          <a:xfrm>
            <a:off x="1005652" y="3466305"/>
            <a:ext cx="100013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 стрелкой 140"/>
          <p:cNvCxnSpPr/>
          <p:nvPr/>
        </p:nvCxnSpPr>
        <p:spPr>
          <a:xfrm rot="10800000">
            <a:off x="1005652" y="3251991"/>
            <a:ext cx="938218" cy="95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Прямая со стрелкой 145"/>
          <p:cNvCxnSpPr/>
          <p:nvPr/>
        </p:nvCxnSpPr>
        <p:spPr>
          <a:xfrm rot="5400000" flipH="1" flipV="1">
            <a:off x="3256743" y="2215346"/>
            <a:ext cx="2143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единительная линия 152"/>
          <p:cNvCxnSpPr/>
          <p:nvPr/>
        </p:nvCxnSpPr>
        <p:spPr>
          <a:xfrm>
            <a:off x="2148660" y="3394867"/>
            <a:ext cx="14287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единительная линия 155"/>
          <p:cNvCxnSpPr/>
          <p:nvPr/>
        </p:nvCxnSpPr>
        <p:spPr>
          <a:xfrm>
            <a:off x="2720164" y="1894669"/>
            <a:ext cx="14287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Прямая соединительная линия 156"/>
          <p:cNvCxnSpPr/>
          <p:nvPr/>
        </p:nvCxnSpPr>
        <p:spPr>
          <a:xfrm>
            <a:off x="2434412" y="3394867"/>
            <a:ext cx="14287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Прямая соединительная линия 157"/>
          <p:cNvCxnSpPr/>
          <p:nvPr/>
        </p:nvCxnSpPr>
        <p:spPr>
          <a:xfrm>
            <a:off x="3148792" y="1894669"/>
            <a:ext cx="14287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Прямая соединительная линия 168"/>
          <p:cNvCxnSpPr/>
          <p:nvPr/>
        </p:nvCxnSpPr>
        <p:spPr>
          <a:xfrm rot="5400000" flipH="1" flipV="1">
            <a:off x="3292462" y="1965313"/>
            <a:ext cx="14287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Прямая соединительная линия 169"/>
          <p:cNvCxnSpPr/>
          <p:nvPr/>
        </p:nvCxnSpPr>
        <p:spPr>
          <a:xfrm rot="5400000" flipH="1" flipV="1">
            <a:off x="2648726" y="2037545"/>
            <a:ext cx="14287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Прямая соединительная линия 170"/>
          <p:cNvCxnSpPr/>
          <p:nvPr/>
        </p:nvCxnSpPr>
        <p:spPr>
          <a:xfrm rot="5400000" flipH="1" flipV="1">
            <a:off x="2648726" y="2323297"/>
            <a:ext cx="14287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Прямая соединительная линия 171"/>
          <p:cNvCxnSpPr/>
          <p:nvPr/>
        </p:nvCxnSpPr>
        <p:spPr>
          <a:xfrm rot="5400000" flipH="1" flipV="1">
            <a:off x="2648726" y="2609049"/>
            <a:ext cx="14287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3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648726" y="1537479"/>
            <a:ext cx="388539" cy="1688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" name="Блок-схема: узел 173"/>
          <p:cNvSpPr/>
          <p:nvPr/>
        </p:nvSpPr>
        <p:spPr>
          <a:xfrm>
            <a:off x="1148528" y="60878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Блок-схема: узел 174"/>
          <p:cNvSpPr/>
          <p:nvPr/>
        </p:nvSpPr>
        <p:spPr>
          <a:xfrm>
            <a:off x="1505718" y="60878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6" name="Блок-схема: узел 175"/>
          <p:cNvSpPr/>
          <p:nvPr/>
        </p:nvSpPr>
        <p:spPr>
          <a:xfrm>
            <a:off x="1934346" y="60878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Блок-схема: узел 176"/>
          <p:cNvSpPr/>
          <p:nvPr/>
        </p:nvSpPr>
        <p:spPr>
          <a:xfrm>
            <a:off x="2362974" y="60878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Блок-схема: узел 177"/>
          <p:cNvSpPr/>
          <p:nvPr/>
        </p:nvSpPr>
        <p:spPr>
          <a:xfrm>
            <a:off x="4720428" y="60878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Блок-схема: узел 178"/>
          <p:cNvSpPr/>
          <p:nvPr/>
        </p:nvSpPr>
        <p:spPr>
          <a:xfrm>
            <a:off x="4291800" y="60878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Блок-схема: узел 179"/>
          <p:cNvSpPr/>
          <p:nvPr/>
        </p:nvSpPr>
        <p:spPr>
          <a:xfrm>
            <a:off x="3791734" y="60878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Блок-схема: узел 180"/>
          <p:cNvSpPr/>
          <p:nvPr/>
        </p:nvSpPr>
        <p:spPr>
          <a:xfrm>
            <a:off x="3291668" y="60878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Блок-схема: узел 181"/>
          <p:cNvSpPr/>
          <p:nvPr/>
        </p:nvSpPr>
        <p:spPr>
          <a:xfrm>
            <a:off x="2791602" y="60878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Блок-схема: узел 182"/>
          <p:cNvSpPr/>
          <p:nvPr/>
        </p:nvSpPr>
        <p:spPr>
          <a:xfrm>
            <a:off x="1148528" y="1894669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Блок-схема: узел 183"/>
          <p:cNvSpPr/>
          <p:nvPr/>
        </p:nvSpPr>
        <p:spPr>
          <a:xfrm>
            <a:off x="1148528" y="1537479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Блок-схема: узел 184"/>
          <p:cNvSpPr/>
          <p:nvPr/>
        </p:nvSpPr>
        <p:spPr>
          <a:xfrm>
            <a:off x="1148528" y="1180289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Блок-схема: узел 185"/>
          <p:cNvSpPr/>
          <p:nvPr/>
        </p:nvSpPr>
        <p:spPr>
          <a:xfrm>
            <a:off x="1148528" y="894537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7" name="Блок-схема: узел 186"/>
          <p:cNvSpPr/>
          <p:nvPr/>
        </p:nvSpPr>
        <p:spPr>
          <a:xfrm>
            <a:off x="1148528" y="3037677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" name="Блок-схема: узел 187"/>
          <p:cNvSpPr/>
          <p:nvPr/>
        </p:nvSpPr>
        <p:spPr>
          <a:xfrm>
            <a:off x="1219966" y="3680619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Блок-схема: узел 188"/>
          <p:cNvSpPr/>
          <p:nvPr/>
        </p:nvSpPr>
        <p:spPr>
          <a:xfrm>
            <a:off x="1148528" y="2609049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Блок-схема: узел 189"/>
          <p:cNvSpPr/>
          <p:nvPr/>
        </p:nvSpPr>
        <p:spPr>
          <a:xfrm>
            <a:off x="1148528" y="2251859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2" name="Блок-схема: узел 191"/>
          <p:cNvSpPr/>
          <p:nvPr/>
        </p:nvSpPr>
        <p:spPr>
          <a:xfrm>
            <a:off x="1219966" y="4037809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3" name="Блок-схема: узел 192"/>
          <p:cNvSpPr/>
          <p:nvPr/>
        </p:nvSpPr>
        <p:spPr>
          <a:xfrm>
            <a:off x="1219966" y="4466437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" name="Блок-схема: узел 193"/>
          <p:cNvSpPr/>
          <p:nvPr/>
        </p:nvSpPr>
        <p:spPr>
          <a:xfrm>
            <a:off x="1219966" y="489506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5" name="Блок-схема: узел 194"/>
          <p:cNvSpPr/>
          <p:nvPr/>
        </p:nvSpPr>
        <p:spPr>
          <a:xfrm>
            <a:off x="1219966" y="525225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" name="Блок-схема: узел 195"/>
          <p:cNvSpPr/>
          <p:nvPr/>
        </p:nvSpPr>
        <p:spPr>
          <a:xfrm>
            <a:off x="1219966" y="560944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7" name="Блок-схема: узел 196"/>
          <p:cNvSpPr/>
          <p:nvPr/>
        </p:nvSpPr>
        <p:spPr>
          <a:xfrm>
            <a:off x="1219966" y="596663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8" name="Блок-схема: узел 197"/>
          <p:cNvSpPr/>
          <p:nvPr/>
        </p:nvSpPr>
        <p:spPr>
          <a:xfrm>
            <a:off x="1577156" y="596663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9" name="Блок-схема: узел 198"/>
          <p:cNvSpPr/>
          <p:nvPr/>
        </p:nvSpPr>
        <p:spPr>
          <a:xfrm>
            <a:off x="2005784" y="596663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Блок-схема: узел 199"/>
          <p:cNvSpPr/>
          <p:nvPr/>
        </p:nvSpPr>
        <p:spPr>
          <a:xfrm>
            <a:off x="4220362" y="596663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Блок-схема: узел 200"/>
          <p:cNvSpPr/>
          <p:nvPr/>
        </p:nvSpPr>
        <p:spPr>
          <a:xfrm>
            <a:off x="3720296" y="596663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Блок-схема: узел 201"/>
          <p:cNvSpPr/>
          <p:nvPr/>
        </p:nvSpPr>
        <p:spPr>
          <a:xfrm>
            <a:off x="3220230" y="596663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" name="Блок-схема: узел 202"/>
          <p:cNvSpPr/>
          <p:nvPr/>
        </p:nvSpPr>
        <p:spPr>
          <a:xfrm>
            <a:off x="2863040" y="596663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" name="Блок-схема: узел 203"/>
          <p:cNvSpPr/>
          <p:nvPr/>
        </p:nvSpPr>
        <p:spPr>
          <a:xfrm>
            <a:off x="2434412" y="596663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" name="Блок-схема: узел 204"/>
          <p:cNvSpPr/>
          <p:nvPr/>
        </p:nvSpPr>
        <p:spPr>
          <a:xfrm>
            <a:off x="4648990" y="596663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" name="Блок-схема: узел 205"/>
          <p:cNvSpPr/>
          <p:nvPr/>
        </p:nvSpPr>
        <p:spPr>
          <a:xfrm>
            <a:off x="5077618" y="596663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7" name="Блок-схема: узел 206"/>
          <p:cNvSpPr/>
          <p:nvPr/>
        </p:nvSpPr>
        <p:spPr>
          <a:xfrm>
            <a:off x="5577684" y="596663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" name="Блок-схема: узел 207"/>
          <p:cNvSpPr/>
          <p:nvPr/>
        </p:nvSpPr>
        <p:spPr>
          <a:xfrm>
            <a:off x="6077750" y="596663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" name="Блок-схема: узел 209"/>
          <p:cNvSpPr/>
          <p:nvPr/>
        </p:nvSpPr>
        <p:spPr>
          <a:xfrm>
            <a:off x="6506378" y="596663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1" name="Блок-схема: узел 210"/>
          <p:cNvSpPr/>
          <p:nvPr/>
        </p:nvSpPr>
        <p:spPr>
          <a:xfrm>
            <a:off x="8578080" y="596663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2" name="Блок-схема: узел 211"/>
          <p:cNvSpPr/>
          <p:nvPr/>
        </p:nvSpPr>
        <p:spPr>
          <a:xfrm>
            <a:off x="9006708" y="596663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3" name="Блок-схема: узел 212"/>
          <p:cNvSpPr/>
          <p:nvPr/>
        </p:nvSpPr>
        <p:spPr>
          <a:xfrm>
            <a:off x="9363898" y="596663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4" name="Блок-схема: узел 213"/>
          <p:cNvSpPr/>
          <p:nvPr/>
        </p:nvSpPr>
        <p:spPr>
          <a:xfrm>
            <a:off x="9792526" y="596663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" name="Блок-схема: узел 214"/>
          <p:cNvSpPr/>
          <p:nvPr/>
        </p:nvSpPr>
        <p:spPr>
          <a:xfrm>
            <a:off x="10149716" y="596663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6" name="Блок-схема: узел 215"/>
          <p:cNvSpPr/>
          <p:nvPr/>
        </p:nvSpPr>
        <p:spPr>
          <a:xfrm>
            <a:off x="7863700" y="596663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7" name="Блок-схема: узел 216"/>
          <p:cNvSpPr/>
          <p:nvPr/>
        </p:nvSpPr>
        <p:spPr>
          <a:xfrm>
            <a:off x="7363634" y="596663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8" name="Блок-схема: узел 217"/>
          <p:cNvSpPr/>
          <p:nvPr/>
        </p:nvSpPr>
        <p:spPr>
          <a:xfrm>
            <a:off x="6935006" y="596663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9" name="Блок-схема: узел 218"/>
          <p:cNvSpPr/>
          <p:nvPr/>
        </p:nvSpPr>
        <p:spPr>
          <a:xfrm>
            <a:off x="8220890" y="596663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0" name="Блок-схема: узел 219"/>
          <p:cNvSpPr/>
          <p:nvPr/>
        </p:nvSpPr>
        <p:spPr>
          <a:xfrm>
            <a:off x="6506378" y="96597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1" name="Блок-схема: узел 220"/>
          <p:cNvSpPr/>
          <p:nvPr/>
        </p:nvSpPr>
        <p:spPr>
          <a:xfrm>
            <a:off x="5149056" y="60878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2" name="Блок-схема: узел 221"/>
          <p:cNvSpPr/>
          <p:nvPr/>
        </p:nvSpPr>
        <p:spPr>
          <a:xfrm>
            <a:off x="5577684" y="60878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3" name="Блок-схема: узел 222"/>
          <p:cNvSpPr/>
          <p:nvPr/>
        </p:nvSpPr>
        <p:spPr>
          <a:xfrm>
            <a:off x="6077750" y="60878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4" name="Блок-схема: узел 223"/>
          <p:cNvSpPr/>
          <p:nvPr/>
        </p:nvSpPr>
        <p:spPr>
          <a:xfrm>
            <a:off x="6506378" y="60878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" name="Блок-схема: узел 224"/>
          <p:cNvSpPr/>
          <p:nvPr/>
        </p:nvSpPr>
        <p:spPr>
          <a:xfrm>
            <a:off x="6506378" y="1394603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6" name="Блок-схема: узел 225"/>
          <p:cNvSpPr/>
          <p:nvPr/>
        </p:nvSpPr>
        <p:spPr>
          <a:xfrm>
            <a:off x="6506378" y="1823231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7" name="Блок-схема: узел 226"/>
          <p:cNvSpPr/>
          <p:nvPr/>
        </p:nvSpPr>
        <p:spPr>
          <a:xfrm>
            <a:off x="6935006" y="1823231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8" name="Блок-схема: узел 227"/>
          <p:cNvSpPr/>
          <p:nvPr/>
        </p:nvSpPr>
        <p:spPr>
          <a:xfrm>
            <a:off x="8292328" y="1823231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9" name="Блок-схема: узел 228"/>
          <p:cNvSpPr/>
          <p:nvPr/>
        </p:nvSpPr>
        <p:spPr>
          <a:xfrm>
            <a:off x="7792262" y="1823231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0" name="Блок-схема: узел 229"/>
          <p:cNvSpPr/>
          <p:nvPr/>
        </p:nvSpPr>
        <p:spPr>
          <a:xfrm>
            <a:off x="7363634" y="1823231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1" name="Блок-схема: узел 230"/>
          <p:cNvSpPr/>
          <p:nvPr/>
        </p:nvSpPr>
        <p:spPr>
          <a:xfrm>
            <a:off x="10006840" y="1823231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2" name="Блок-схема: узел 231"/>
          <p:cNvSpPr/>
          <p:nvPr/>
        </p:nvSpPr>
        <p:spPr>
          <a:xfrm>
            <a:off x="9649650" y="1823231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3" name="Блок-схема: узел 232"/>
          <p:cNvSpPr/>
          <p:nvPr/>
        </p:nvSpPr>
        <p:spPr>
          <a:xfrm>
            <a:off x="8792394" y="1823231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4" name="Блок-схема: узел 233"/>
          <p:cNvSpPr/>
          <p:nvPr/>
        </p:nvSpPr>
        <p:spPr>
          <a:xfrm>
            <a:off x="9221022" y="1823231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5" name="Блок-схема: узел 234"/>
          <p:cNvSpPr/>
          <p:nvPr/>
        </p:nvSpPr>
        <p:spPr>
          <a:xfrm>
            <a:off x="10078278" y="3680619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6" name="Блок-схема: узел 235"/>
          <p:cNvSpPr/>
          <p:nvPr/>
        </p:nvSpPr>
        <p:spPr>
          <a:xfrm>
            <a:off x="10078278" y="3323429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7" name="Блок-схема: узел 236"/>
          <p:cNvSpPr/>
          <p:nvPr/>
        </p:nvSpPr>
        <p:spPr>
          <a:xfrm>
            <a:off x="10078278" y="2966239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8" name="Блок-схема: узел 237"/>
          <p:cNvSpPr/>
          <p:nvPr/>
        </p:nvSpPr>
        <p:spPr>
          <a:xfrm>
            <a:off x="10078278" y="2609049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9" name="Блок-схема: узел 238"/>
          <p:cNvSpPr/>
          <p:nvPr/>
        </p:nvSpPr>
        <p:spPr>
          <a:xfrm>
            <a:off x="10078278" y="2251859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0" name="Блок-схема: узел 239"/>
          <p:cNvSpPr/>
          <p:nvPr/>
        </p:nvSpPr>
        <p:spPr>
          <a:xfrm>
            <a:off x="10078278" y="3966371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3" name="Блок-схема: узел 242"/>
          <p:cNvSpPr/>
          <p:nvPr/>
        </p:nvSpPr>
        <p:spPr>
          <a:xfrm>
            <a:off x="10149716" y="5609445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4" name="Блок-схема: узел 243"/>
          <p:cNvSpPr/>
          <p:nvPr/>
        </p:nvSpPr>
        <p:spPr>
          <a:xfrm>
            <a:off x="10149716" y="5037941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5" name="Блок-схема: узел 244"/>
          <p:cNvSpPr/>
          <p:nvPr/>
        </p:nvSpPr>
        <p:spPr>
          <a:xfrm>
            <a:off x="10078278" y="4323561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8" name="Прямая соединительная линия 247"/>
          <p:cNvCxnSpPr/>
          <p:nvPr/>
        </p:nvCxnSpPr>
        <p:spPr>
          <a:xfrm rot="5400000" flipH="1" flipV="1">
            <a:off x="2399487" y="4715676"/>
            <a:ext cx="2143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Прямая соединительная линия 248"/>
          <p:cNvCxnSpPr/>
          <p:nvPr/>
        </p:nvCxnSpPr>
        <p:spPr>
          <a:xfrm rot="5400000" flipH="1" flipV="1">
            <a:off x="2399487" y="4358486"/>
            <a:ext cx="2143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Блок-схема: узел 254"/>
          <p:cNvSpPr/>
          <p:nvPr/>
        </p:nvSpPr>
        <p:spPr>
          <a:xfrm>
            <a:off x="10149716" y="5323693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6" name="Блок-схема: узел 255"/>
          <p:cNvSpPr/>
          <p:nvPr/>
        </p:nvSpPr>
        <p:spPr>
          <a:xfrm>
            <a:off x="10078278" y="4680751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8" name="Прямая соединительная линия 257"/>
          <p:cNvCxnSpPr/>
          <p:nvPr/>
        </p:nvCxnSpPr>
        <p:spPr>
          <a:xfrm>
            <a:off x="2934478" y="5109379"/>
            <a:ext cx="2143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Прямая соединительная линия 258"/>
          <p:cNvCxnSpPr/>
          <p:nvPr/>
        </p:nvCxnSpPr>
        <p:spPr>
          <a:xfrm>
            <a:off x="3363106" y="5109379"/>
            <a:ext cx="2143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Прямая соединительная линия 259"/>
          <p:cNvCxnSpPr/>
          <p:nvPr/>
        </p:nvCxnSpPr>
        <p:spPr>
          <a:xfrm>
            <a:off x="3791734" y="5109379"/>
            <a:ext cx="2143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Прямая соединительная линия 260"/>
          <p:cNvCxnSpPr/>
          <p:nvPr/>
        </p:nvCxnSpPr>
        <p:spPr>
          <a:xfrm>
            <a:off x="4220362" y="5109379"/>
            <a:ext cx="2143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Прямая соединительная линия 261"/>
          <p:cNvCxnSpPr/>
          <p:nvPr/>
        </p:nvCxnSpPr>
        <p:spPr>
          <a:xfrm>
            <a:off x="4648990" y="5109379"/>
            <a:ext cx="2143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Прямая соединительная линия 262"/>
          <p:cNvCxnSpPr/>
          <p:nvPr/>
        </p:nvCxnSpPr>
        <p:spPr>
          <a:xfrm>
            <a:off x="5506246" y="5109379"/>
            <a:ext cx="2143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Прямая соединительная линия 263"/>
          <p:cNvCxnSpPr/>
          <p:nvPr/>
        </p:nvCxnSpPr>
        <p:spPr>
          <a:xfrm>
            <a:off x="5934874" y="5109379"/>
            <a:ext cx="2143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Прямая соединительная линия 264"/>
          <p:cNvCxnSpPr/>
          <p:nvPr/>
        </p:nvCxnSpPr>
        <p:spPr>
          <a:xfrm>
            <a:off x="5077618" y="5109379"/>
            <a:ext cx="2143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Прямая соединительная линия 265"/>
          <p:cNvCxnSpPr/>
          <p:nvPr/>
        </p:nvCxnSpPr>
        <p:spPr>
          <a:xfrm>
            <a:off x="6792130" y="5109379"/>
            <a:ext cx="2143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Прямая соединительная линия 266"/>
          <p:cNvCxnSpPr/>
          <p:nvPr/>
        </p:nvCxnSpPr>
        <p:spPr>
          <a:xfrm>
            <a:off x="6363502" y="5109379"/>
            <a:ext cx="2143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Прямая соединительная линия 267"/>
          <p:cNvCxnSpPr/>
          <p:nvPr/>
        </p:nvCxnSpPr>
        <p:spPr>
          <a:xfrm>
            <a:off x="7220758" y="5109379"/>
            <a:ext cx="2143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Прямая соединительная линия 268"/>
          <p:cNvCxnSpPr/>
          <p:nvPr/>
        </p:nvCxnSpPr>
        <p:spPr>
          <a:xfrm>
            <a:off x="7649386" y="5109379"/>
            <a:ext cx="2143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Прямая соединительная линия 269"/>
          <p:cNvCxnSpPr/>
          <p:nvPr/>
        </p:nvCxnSpPr>
        <p:spPr>
          <a:xfrm>
            <a:off x="8078014" y="5109379"/>
            <a:ext cx="2143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Прямая соединительная линия 270"/>
          <p:cNvCxnSpPr/>
          <p:nvPr/>
        </p:nvCxnSpPr>
        <p:spPr>
          <a:xfrm>
            <a:off x="8506642" y="5109379"/>
            <a:ext cx="2143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Прямая соединительная линия 271"/>
          <p:cNvCxnSpPr/>
          <p:nvPr/>
        </p:nvCxnSpPr>
        <p:spPr>
          <a:xfrm>
            <a:off x="9863964" y="5109379"/>
            <a:ext cx="2143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Прямая соединительная линия 272"/>
          <p:cNvCxnSpPr/>
          <p:nvPr/>
        </p:nvCxnSpPr>
        <p:spPr>
          <a:xfrm>
            <a:off x="9435336" y="5109379"/>
            <a:ext cx="2143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Прямая соединительная линия 273"/>
          <p:cNvCxnSpPr/>
          <p:nvPr/>
        </p:nvCxnSpPr>
        <p:spPr>
          <a:xfrm>
            <a:off x="8935270" y="5109379"/>
            <a:ext cx="2143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Прямая соединительная линия 274"/>
          <p:cNvCxnSpPr/>
          <p:nvPr/>
        </p:nvCxnSpPr>
        <p:spPr>
          <a:xfrm>
            <a:off x="3505982" y="2680487"/>
            <a:ext cx="2143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Прямая соединительная линия 275"/>
          <p:cNvCxnSpPr/>
          <p:nvPr/>
        </p:nvCxnSpPr>
        <p:spPr>
          <a:xfrm>
            <a:off x="4363238" y="2680487"/>
            <a:ext cx="2143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Прямая соединительная линия 276"/>
          <p:cNvCxnSpPr/>
          <p:nvPr/>
        </p:nvCxnSpPr>
        <p:spPr>
          <a:xfrm>
            <a:off x="4791866" y="2680487"/>
            <a:ext cx="2143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Прямая соединительная линия 277"/>
          <p:cNvCxnSpPr/>
          <p:nvPr/>
        </p:nvCxnSpPr>
        <p:spPr>
          <a:xfrm>
            <a:off x="3934610" y="2680487"/>
            <a:ext cx="2143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Прямая соединительная линия 278"/>
          <p:cNvCxnSpPr/>
          <p:nvPr/>
        </p:nvCxnSpPr>
        <p:spPr>
          <a:xfrm>
            <a:off x="5649122" y="2680487"/>
            <a:ext cx="2143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Прямая соединительная линия 279"/>
          <p:cNvCxnSpPr/>
          <p:nvPr/>
        </p:nvCxnSpPr>
        <p:spPr>
          <a:xfrm>
            <a:off x="5220494" y="2680487"/>
            <a:ext cx="2143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Прямая соединительная линия 280"/>
          <p:cNvCxnSpPr/>
          <p:nvPr/>
        </p:nvCxnSpPr>
        <p:spPr>
          <a:xfrm>
            <a:off x="6935006" y="2680487"/>
            <a:ext cx="2143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Прямая соединительная линия 281"/>
          <p:cNvCxnSpPr/>
          <p:nvPr/>
        </p:nvCxnSpPr>
        <p:spPr>
          <a:xfrm>
            <a:off x="6506378" y="2680487"/>
            <a:ext cx="2143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Прямая соединительная линия 282"/>
          <p:cNvCxnSpPr/>
          <p:nvPr/>
        </p:nvCxnSpPr>
        <p:spPr>
          <a:xfrm>
            <a:off x="6077750" y="2680487"/>
            <a:ext cx="2143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Прямая соединительная линия 283"/>
          <p:cNvCxnSpPr/>
          <p:nvPr/>
        </p:nvCxnSpPr>
        <p:spPr>
          <a:xfrm>
            <a:off x="8078014" y="2680487"/>
            <a:ext cx="2143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Прямая соединительная линия 284"/>
          <p:cNvCxnSpPr/>
          <p:nvPr/>
        </p:nvCxnSpPr>
        <p:spPr>
          <a:xfrm>
            <a:off x="7720824" y="2680487"/>
            <a:ext cx="2143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Прямая соединительная линия 285"/>
          <p:cNvCxnSpPr/>
          <p:nvPr/>
        </p:nvCxnSpPr>
        <p:spPr>
          <a:xfrm>
            <a:off x="7363634" y="2680487"/>
            <a:ext cx="21431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Прямая со стрелкой 286"/>
          <p:cNvCxnSpPr/>
          <p:nvPr/>
        </p:nvCxnSpPr>
        <p:spPr>
          <a:xfrm>
            <a:off x="8363766" y="2680487"/>
            <a:ext cx="42862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Прямая со стрелкой 288"/>
          <p:cNvCxnSpPr/>
          <p:nvPr/>
        </p:nvCxnSpPr>
        <p:spPr>
          <a:xfrm rot="10800000">
            <a:off x="2434412" y="5109379"/>
            <a:ext cx="35719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Прямая со стрелкой 290"/>
          <p:cNvCxnSpPr/>
          <p:nvPr/>
        </p:nvCxnSpPr>
        <p:spPr>
          <a:xfrm rot="5400000" flipH="1" flipV="1">
            <a:off x="2256611" y="3858420"/>
            <a:ext cx="50006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Прямая со стрелкой 296"/>
          <p:cNvCxnSpPr/>
          <p:nvPr/>
        </p:nvCxnSpPr>
        <p:spPr>
          <a:xfrm rot="5400000">
            <a:off x="4971255" y="2929726"/>
            <a:ext cx="35719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Прямая со стрелкой 297"/>
          <p:cNvCxnSpPr/>
          <p:nvPr/>
        </p:nvCxnSpPr>
        <p:spPr>
          <a:xfrm rot="5400000">
            <a:off x="6614329" y="2929726"/>
            <a:ext cx="35719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Прямая со стрелкой 298"/>
          <p:cNvCxnSpPr/>
          <p:nvPr/>
        </p:nvCxnSpPr>
        <p:spPr>
          <a:xfrm rot="5400000">
            <a:off x="8257403" y="2929726"/>
            <a:ext cx="35719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Прямая со стрелкой 301"/>
          <p:cNvCxnSpPr/>
          <p:nvPr/>
        </p:nvCxnSpPr>
        <p:spPr>
          <a:xfrm rot="5400000" flipH="1" flipV="1">
            <a:off x="6257139" y="4858552"/>
            <a:ext cx="35719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Прямая соединительная линия 303"/>
          <p:cNvCxnSpPr/>
          <p:nvPr/>
        </p:nvCxnSpPr>
        <p:spPr>
          <a:xfrm>
            <a:off x="2648726" y="1823231"/>
            <a:ext cx="571504" cy="1588"/>
          </a:xfrm>
          <a:prstGeom prst="line">
            <a:avLst/>
          </a:prstGeom>
          <a:ln w="762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Прямая соединительная линия 324"/>
          <p:cNvCxnSpPr/>
          <p:nvPr/>
        </p:nvCxnSpPr>
        <p:spPr>
          <a:xfrm rot="5400000" flipH="1" flipV="1">
            <a:off x="2649520" y="2822569"/>
            <a:ext cx="14287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Прямая соединительная линия 325"/>
          <p:cNvCxnSpPr/>
          <p:nvPr/>
        </p:nvCxnSpPr>
        <p:spPr>
          <a:xfrm rot="5400000" flipH="1" flipV="1">
            <a:off x="3292462" y="2536817"/>
            <a:ext cx="14287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Прямая соединительная линия 326"/>
          <p:cNvCxnSpPr/>
          <p:nvPr/>
        </p:nvCxnSpPr>
        <p:spPr>
          <a:xfrm rot="5400000" flipH="1" flipV="1">
            <a:off x="3292462" y="2751131"/>
            <a:ext cx="14287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Прямая соединительная линия 328"/>
          <p:cNvCxnSpPr/>
          <p:nvPr/>
        </p:nvCxnSpPr>
        <p:spPr>
          <a:xfrm>
            <a:off x="2934478" y="1894669"/>
            <a:ext cx="14287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1" name="Группа 330"/>
          <p:cNvGrpSpPr/>
          <p:nvPr/>
        </p:nvGrpSpPr>
        <p:grpSpPr>
          <a:xfrm>
            <a:off x="2648726" y="2894801"/>
            <a:ext cx="6359570" cy="2073290"/>
            <a:chOff x="2648726" y="2894801"/>
            <a:chExt cx="6359570" cy="2073290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3648858" y="2894801"/>
              <a:ext cx="928694" cy="78581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6649254" y="4180685"/>
              <a:ext cx="928694" cy="78581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5649122" y="2894801"/>
              <a:ext cx="928694" cy="78581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4791866" y="4180685"/>
              <a:ext cx="928694" cy="78581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8078014" y="3394867"/>
              <a:ext cx="928694" cy="78581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2648726" y="4180685"/>
              <a:ext cx="928694" cy="78581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2648726" y="3680619"/>
              <a:ext cx="5429288" cy="50006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МБДОУ Д/С 14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pic>
          <p:nvPicPr>
            <p:cNvPr id="69" name="Picture 2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6180" y="3537743"/>
              <a:ext cx="388539" cy="16881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0" name="Picture 2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3396120" y="3433291"/>
              <a:ext cx="388539" cy="16881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" name="Picture 2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396516" y="4290547"/>
              <a:ext cx="388539" cy="16881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2" name="Picture 2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4539128" y="4290547"/>
              <a:ext cx="388539" cy="16881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3" name="Picture 2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467558" y="4290547"/>
              <a:ext cx="388539" cy="16881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4" name="Picture 2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7816" y="3537743"/>
              <a:ext cx="388539" cy="16881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76" name="Прямая соединительная линия 75"/>
            <p:cNvCxnSpPr/>
            <p:nvPr/>
          </p:nvCxnSpPr>
          <p:spPr>
            <a:xfrm>
              <a:off x="3648858" y="2894801"/>
              <a:ext cx="928694" cy="1588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единительная линия 76"/>
            <p:cNvCxnSpPr/>
            <p:nvPr/>
          </p:nvCxnSpPr>
          <p:spPr>
            <a:xfrm>
              <a:off x="4791866" y="4966503"/>
              <a:ext cx="928694" cy="1588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77"/>
            <p:cNvCxnSpPr/>
            <p:nvPr/>
          </p:nvCxnSpPr>
          <p:spPr>
            <a:xfrm>
              <a:off x="2648726" y="3680619"/>
              <a:ext cx="1000132" cy="1588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78"/>
            <p:cNvCxnSpPr/>
            <p:nvPr/>
          </p:nvCxnSpPr>
          <p:spPr>
            <a:xfrm>
              <a:off x="2648726" y="4966503"/>
              <a:ext cx="928694" cy="1588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79"/>
            <p:cNvCxnSpPr/>
            <p:nvPr/>
          </p:nvCxnSpPr>
          <p:spPr>
            <a:xfrm>
              <a:off x="8078014" y="3394867"/>
              <a:ext cx="928694" cy="1588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единительная линия 81"/>
            <p:cNvCxnSpPr/>
            <p:nvPr/>
          </p:nvCxnSpPr>
          <p:spPr>
            <a:xfrm>
              <a:off x="5649122" y="2894801"/>
              <a:ext cx="928694" cy="1588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единительная линия 82"/>
            <p:cNvCxnSpPr/>
            <p:nvPr/>
          </p:nvCxnSpPr>
          <p:spPr>
            <a:xfrm>
              <a:off x="7577948" y="4180685"/>
              <a:ext cx="1428760" cy="1588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83"/>
            <p:cNvCxnSpPr/>
            <p:nvPr/>
          </p:nvCxnSpPr>
          <p:spPr>
            <a:xfrm>
              <a:off x="6649254" y="4966503"/>
              <a:ext cx="928694" cy="1588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Прямая соединительная линия 85"/>
            <p:cNvCxnSpPr>
              <a:endCxn id="71" idx="3"/>
            </p:cNvCxnSpPr>
            <p:nvPr/>
          </p:nvCxnSpPr>
          <p:spPr>
            <a:xfrm>
              <a:off x="5720560" y="4180685"/>
              <a:ext cx="870226" cy="1588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Прямая соединительная линия 86"/>
            <p:cNvCxnSpPr/>
            <p:nvPr/>
          </p:nvCxnSpPr>
          <p:spPr>
            <a:xfrm>
              <a:off x="3577420" y="4180685"/>
              <a:ext cx="1214446" cy="1588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Прямая соединительная линия 94"/>
            <p:cNvCxnSpPr/>
            <p:nvPr/>
          </p:nvCxnSpPr>
          <p:spPr>
            <a:xfrm>
              <a:off x="6577816" y="3680619"/>
              <a:ext cx="1500198" cy="1588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Прямая соединительная линия 95"/>
            <p:cNvCxnSpPr/>
            <p:nvPr/>
          </p:nvCxnSpPr>
          <p:spPr>
            <a:xfrm rot="5400000">
              <a:off x="6179613" y="3293004"/>
              <a:ext cx="797994" cy="1588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Прямая соединительная линия 96"/>
            <p:cNvCxnSpPr/>
            <p:nvPr/>
          </p:nvCxnSpPr>
          <p:spPr>
            <a:xfrm rot="5400000" flipH="1" flipV="1">
              <a:off x="5256213" y="3287710"/>
              <a:ext cx="785818" cy="1588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Прямая соединительная линия 102"/>
            <p:cNvCxnSpPr/>
            <p:nvPr/>
          </p:nvCxnSpPr>
          <p:spPr>
            <a:xfrm rot="5400000">
              <a:off x="4185437" y="3286916"/>
              <a:ext cx="785818" cy="1588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Прямая соединительная линия 104"/>
            <p:cNvCxnSpPr/>
            <p:nvPr/>
          </p:nvCxnSpPr>
          <p:spPr>
            <a:xfrm rot="5400000">
              <a:off x="3185305" y="4572800"/>
              <a:ext cx="785818" cy="1588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Прямая соединительная линия 105"/>
            <p:cNvCxnSpPr/>
            <p:nvPr/>
          </p:nvCxnSpPr>
          <p:spPr>
            <a:xfrm rot="5400000">
              <a:off x="4399751" y="4572800"/>
              <a:ext cx="785818" cy="1588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Прямая соединительная линия 106"/>
            <p:cNvCxnSpPr/>
            <p:nvPr/>
          </p:nvCxnSpPr>
          <p:spPr>
            <a:xfrm rot="5400000">
              <a:off x="5328445" y="4572800"/>
              <a:ext cx="785818" cy="1588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Прямая соединительная линия 107"/>
            <p:cNvCxnSpPr/>
            <p:nvPr/>
          </p:nvCxnSpPr>
          <p:spPr>
            <a:xfrm rot="5400000">
              <a:off x="6257139" y="4572800"/>
              <a:ext cx="785818" cy="1588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Прямая соединительная линия 108"/>
            <p:cNvCxnSpPr/>
            <p:nvPr/>
          </p:nvCxnSpPr>
          <p:spPr>
            <a:xfrm rot="5400000">
              <a:off x="7185833" y="4572800"/>
              <a:ext cx="785818" cy="1588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единительная линия 109"/>
            <p:cNvCxnSpPr/>
            <p:nvPr/>
          </p:nvCxnSpPr>
          <p:spPr>
            <a:xfrm rot="5400000">
              <a:off x="3256743" y="3286916"/>
              <a:ext cx="785818" cy="1588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Прямая соединительная линия 110"/>
            <p:cNvCxnSpPr/>
            <p:nvPr/>
          </p:nvCxnSpPr>
          <p:spPr>
            <a:xfrm rot="5400000">
              <a:off x="8614593" y="3786982"/>
              <a:ext cx="785818" cy="1588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Прямая соединительная линия 111"/>
            <p:cNvCxnSpPr/>
            <p:nvPr/>
          </p:nvCxnSpPr>
          <p:spPr>
            <a:xfrm rot="5400000">
              <a:off x="2006578" y="4322767"/>
              <a:ext cx="1285884" cy="1588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Прямая соединительная линия 113"/>
            <p:cNvCxnSpPr/>
            <p:nvPr/>
          </p:nvCxnSpPr>
          <p:spPr>
            <a:xfrm rot="5400000">
              <a:off x="7935932" y="3536949"/>
              <a:ext cx="285752" cy="1588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Прямая соединительная линия 115"/>
            <p:cNvCxnSpPr/>
            <p:nvPr/>
          </p:nvCxnSpPr>
          <p:spPr>
            <a:xfrm rot="10800000">
              <a:off x="4577552" y="3680619"/>
              <a:ext cx="1071570" cy="1588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2" name="Picture 2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4467690" y="3433291"/>
              <a:ext cx="388539" cy="16881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3" name="Picture 2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20890" y="3203535"/>
              <a:ext cx="500066" cy="21727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48" name="Прямая со стрелкой 147"/>
            <p:cNvCxnSpPr/>
            <p:nvPr/>
          </p:nvCxnSpPr>
          <p:spPr>
            <a:xfrm rot="5400000">
              <a:off x="2613007" y="3073396"/>
              <a:ext cx="214314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Прямая соединительная линия 154"/>
            <p:cNvCxnSpPr/>
            <p:nvPr/>
          </p:nvCxnSpPr>
          <p:spPr>
            <a:xfrm>
              <a:off x="3005916" y="3394867"/>
              <a:ext cx="142876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Прямая соединительная линия 164"/>
            <p:cNvCxnSpPr/>
            <p:nvPr/>
          </p:nvCxnSpPr>
          <p:spPr>
            <a:xfrm>
              <a:off x="3220230" y="3394867"/>
              <a:ext cx="142876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Прямая соединительная линия 165"/>
            <p:cNvCxnSpPr/>
            <p:nvPr/>
          </p:nvCxnSpPr>
          <p:spPr>
            <a:xfrm rot="5400000" flipH="1" flipV="1">
              <a:off x="3292462" y="2965445"/>
              <a:ext cx="142876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Прямая соединительная линия 167"/>
            <p:cNvCxnSpPr/>
            <p:nvPr/>
          </p:nvCxnSpPr>
          <p:spPr>
            <a:xfrm rot="5400000" flipH="1" flipV="1">
              <a:off x="3290874" y="3251991"/>
              <a:ext cx="143670" cy="7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Прямая со стрелкой 299"/>
            <p:cNvCxnSpPr/>
            <p:nvPr/>
          </p:nvCxnSpPr>
          <p:spPr>
            <a:xfrm rot="5400000" flipH="1" flipV="1">
              <a:off x="3613933" y="4787114"/>
              <a:ext cx="35719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Прямая со стрелкой 300"/>
            <p:cNvCxnSpPr/>
            <p:nvPr/>
          </p:nvCxnSpPr>
          <p:spPr>
            <a:xfrm rot="5400000" flipH="1" flipV="1">
              <a:off x="4399751" y="4787114"/>
              <a:ext cx="35719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Прямая соединительная линия 304"/>
            <p:cNvCxnSpPr/>
            <p:nvPr/>
          </p:nvCxnSpPr>
          <p:spPr>
            <a:xfrm rot="5400000" flipH="1" flipV="1">
              <a:off x="3327387" y="3573462"/>
              <a:ext cx="214314" cy="1588"/>
            </a:xfrm>
            <a:prstGeom prst="line">
              <a:avLst/>
            </a:prstGeom>
            <a:ln w="762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Прямая соединительная линия 329"/>
            <p:cNvCxnSpPr/>
            <p:nvPr/>
          </p:nvCxnSpPr>
          <p:spPr>
            <a:xfrm>
              <a:off x="2720164" y="3394867"/>
              <a:ext cx="142876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425013" y="9399"/>
            <a:ext cx="518863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5" name="Прямоугольник 574"/>
          <p:cNvSpPr/>
          <p:nvPr/>
        </p:nvSpPr>
        <p:spPr>
          <a:xfrm>
            <a:off x="0" y="323033"/>
            <a:ext cx="2434412" cy="142876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- - - - - - - - - - - - - - - - -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97" name="Прямоугольник 496"/>
          <p:cNvSpPr/>
          <p:nvPr/>
        </p:nvSpPr>
        <p:spPr>
          <a:xfrm>
            <a:off x="434148" y="0"/>
            <a:ext cx="163355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8" name="Прямоугольник 457"/>
          <p:cNvSpPr/>
          <p:nvPr/>
        </p:nvSpPr>
        <p:spPr>
          <a:xfrm rot="5400000">
            <a:off x="5970593" y="4216404"/>
            <a:ext cx="285752" cy="221457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2" name="Прямоугольник 491"/>
          <p:cNvSpPr/>
          <p:nvPr/>
        </p:nvSpPr>
        <p:spPr>
          <a:xfrm rot="16200000">
            <a:off x="-458826" y="5502288"/>
            <a:ext cx="1785950" cy="14287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- - - - - - - - - - - -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73" name="Прямоугольник 272"/>
          <p:cNvSpPr/>
          <p:nvPr/>
        </p:nvSpPr>
        <p:spPr>
          <a:xfrm rot="16200000">
            <a:off x="-1906228" y="3806417"/>
            <a:ext cx="6681016" cy="142876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- - - - - - - - - - - - - - - - - - - - - - - - - - - - - - - - - - - - - - - - - - - - - - - - </a:t>
            </a:r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 rot="16200000">
            <a:off x="6013320" y="3207702"/>
            <a:ext cx="7218364" cy="802960"/>
            <a:chOff x="-59715" y="55392"/>
            <a:chExt cx="10440989" cy="1445328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-59714" y="1212688"/>
              <a:ext cx="10440988" cy="288032"/>
            </a:xfrm>
            <a:prstGeom prst="rect">
              <a:avLst/>
            </a:prstGeom>
            <a:solidFill>
              <a:schemeClr val="accent1"/>
            </a:solidFill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- - - - - - - - - - - - - - - - - - - - - - - - - - - - - - - - - - - -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-59714" y="312570"/>
              <a:ext cx="10440988" cy="879195"/>
            </a:xfrm>
            <a:prstGeom prst="rect">
              <a:avLst/>
            </a:prstGeom>
            <a:gradFill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16200000" scaled="0"/>
            </a:gra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Ул. Гоголя</a:t>
              </a:r>
              <a:endParaRPr lang="ru-RU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-59715" y="55392"/>
              <a:ext cx="9353750" cy="288032"/>
            </a:xfrm>
            <a:prstGeom prst="rect">
              <a:avLst/>
            </a:prstGeom>
            <a:solidFill>
              <a:schemeClr val="accent1"/>
            </a:solidFill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- - - - - - - - - - - - - - - - - - - - - - - - - - - - - - - - - - - - - - - - - - -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 rot="16200000">
            <a:off x="-2656327" y="3556384"/>
            <a:ext cx="6681017" cy="642943"/>
            <a:chOff x="-59718" y="440831"/>
            <a:chExt cx="10116473" cy="1008111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-59718" y="728861"/>
              <a:ext cx="10116473" cy="720081"/>
            </a:xfrm>
            <a:prstGeom prst="rect">
              <a:avLst/>
            </a:prstGeom>
            <a:gradFill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16200000" scaled="0"/>
            </a:gra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Ул. Чапаева</a:t>
              </a:r>
              <a:endParaRPr lang="ru-RU" dirty="0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3920800" y="440831"/>
              <a:ext cx="5595095" cy="22402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- - - - - - - - - - - - - - - - - - - - - - - - - - 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0" y="251595"/>
            <a:ext cx="10440988" cy="823099"/>
            <a:chOff x="-59718" y="312239"/>
            <a:chExt cx="10440988" cy="1481578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945934" y="1469534"/>
              <a:ext cx="8358246" cy="324283"/>
            </a:xfrm>
            <a:prstGeom prst="rect">
              <a:avLst/>
            </a:prstGeom>
            <a:solidFill>
              <a:schemeClr val="accent1"/>
            </a:solidFill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- - - - - - - - - - - - - - - - - - - - - - - - - - - - - - - - - - - - - - - - - - - - - - - - - - - - - - - - - - - - - 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-59718" y="728861"/>
              <a:ext cx="10440988" cy="720080"/>
            </a:xfrm>
            <a:prstGeom prst="rect">
              <a:avLst/>
            </a:prstGeom>
            <a:gradFill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16200000" scaled="0"/>
            </a:gradFill>
            <a:ln>
              <a:noFill/>
              <a:miter lim="800000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Ул. Ленина</a:t>
              </a:r>
              <a:endParaRPr lang="ru-RU" dirty="0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946198" y="312239"/>
              <a:ext cx="6357982" cy="385765"/>
            </a:xfrm>
            <a:prstGeom prst="rect">
              <a:avLst/>
            </a:prstGeom>
            <a:solidFill>
              <a:schemeClr val="accent1"/>
            </a:solidFill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- - - - - - - - - -- - - - - - - - - - - - - - - - - - - - - - - - - - - - - - - - - - - - 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0" y="6252387"/>
            <a:ext cx="10440988" cy="714380"/>
            <a:chOff x="-59718" y="183652"/>
            <a:chExt cx="10440988" cy="1285884"/>
          </a:xfrm>
        </p:grpSpPr>
        <p:sp>
          <p:nvSpPr>
            <p:cNvPr id="35" name="Прямоугольник 34"/>
            <p:cNvSpPr/>
            <p:nvPr/>
          </p:nvSpPr>
          <p:spPr>
            <a:xfrm>
              <a:off x="945934" y="1212359"/>
              <a:ext cx="8358246" cy="257177"/>
            </a:xfrm>
            <a:prstGeom prst="rect">
              <a:avLst/>
            </a:prstGeom>
            <a:solidFill>
              <a:schemeClr val="accent1"/>
            </a:solidFill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- - - - - - - - - - - - - - - - - - - - - - - - - - - - - - - - - - - - - - - - - - - - - - - - - - - - - - - - - - - - -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-59718" y="440827"/>
              <a:ext cx="10440988" cy="720079"/>
            </a:xfrm>
            <a:prstGeom prst="rect">
              <a:avLst/>
            </a:prstGeom>
            <a:gradFill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16200000" scaled="0"/>
            </a:gra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                                                         Ул. Интернациональная</a:t>
              </a:r>
              <a:endParaRPr lang="ru-RU" dirty="0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945934" y="183652"/>
              <a:ext cx="8358246" cy="257177"/>
            </a:xfrm>
            <a:prstGeom prst="rect">
              <a:avLst/>
            </a:prstGeom>
            <a:solidFill>
              <a:schemeClr val="accent1"/>
            </a:solidFill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- - - - - - - - - - - - - - - - - - - - - - - - - - - - - - - - - - - - - - - - - - - - - - - - - - - - - - - - - - -- -</a:t>
              </a:r>
              <a:endParaRPr lang="ru-RU" dirty="0">
                <a:solidFill>
                  <a:schemeClr val="tx1"/>
                </a:solidFill>
              </a:endParaRPr>
            </a:p>
          </p:txBody>
        </p:sp>
      </p:grpSp>
      <p:sp>
        <p:nvSpPr>
          <p:cNvPr id="122" name="Прямоугольник 121"/>
          <p:cNvSpPr/>
          <p:nvPr/>
        </p:nvSpPr>
        <p:spPr>
          <a:xfrm>
            <a:off x="1791470" y="2609049"/>
            <a:ext cx="357190" cy="64294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рямоугольник 126"/>
          <p:cNvSpPr/>
          <p:nvPr/>
        </p:nvSpPr>
        <p:spPr>
          <a:xfrm>
            <a:off x="3577420" y="1323165"/>
            <a:ext cx="857256" cy="50006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рямоугольник 127"/>
          <p:cNvSpPr/>
          <p:nvPr/>
        </p:nvSpPr>
        <p:spPr>
          <a:xfrm>
            <a:off x="4648990" y="1323165"/>
            <a:ext cx="642942" cy="50006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рямоугольник 128"/>
          <p:cNvSpPr/>
          <p:nvPr/>
        </p:nvSpPr>
        <p:spPr>
          <a:xfrm>
            <a:off x="5577684" y="1394603"/>
            <a:ext cx="1785950" cy="35719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49" name="Группа 348"/>
          <p:cNvGrpSpPr/>
          <p:nvPr/>
        </p:nvGrpSpPr>
        <p:grpSpPr>
          <a:xfrm>
            <a:off x="7506510" y="1323165"/>
            <a:ext cx="785818" cy="642942"/>
            <a:chOff x="7506510" y="1323165"/>
            <a:chExt cx="785818" cy="642942"/>
          </a:xfrm>
        </p:grpSpPr>
        <p:sp>
          <p:nvSpPr>
            <p:cNvPr id="130" name="Прямоугольник 129"/>
            <p:cNvSpPr/>
            <p:nvPr/>
          </p:nvSpPr>
          <p:spPr>
            <a:xfrm>
              <a:off x="7506510" y="1323165"/>
              <a:ext cx="785818" cy="35719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</a:rPr>
                <a:t>д.111/1</a:t>
              </a:r>
              <a:endParaRPr lang="ru-RU" sz="1400" dirty="0">
                <a:solidFill>
                  <a:schemeClr val="tx1"/>
                </a:solidFill>
              </a:endParaRPr>
            </a:p>
          </p:txBody>
        </p:sp>
        <p:sp>
          <p:nvSpPr>
            <p:cNvPr id="131" name="Прямоугольник 130"/>
            <p:cNvSpPr/>
            <p:nvPr/>
          </p:nvSpPr>
          <p:spPr>
            <a:xfrm>
              <a:off x="7506510" y="1680355"/>
              <a:ext cx="428628" cy="28575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2" name="Прямоугольник 131"/>
          <p:cNvSpPr/>
          <p:nvPr/>
        </p:nvSpPr>
        <p:spPr>
          <a:xfrm>
            <a:off x="8363766" y="1323165"/>
            <a:ext cx="714380" cy="50006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50" name="Группа 349"/>
          <p:cNvGrpSpPr/>
          <p:nvPr/>
        </p:nvGrpSpPr>
        <p:grpSpPr>
          <a:xfrm>
            <a:off x="8149452" y="2251859"/>
            <a:ext cx="500066" cy="2643206"/>
            <a:chOff x="8149452" y="2251859"/>
            <a:chExt cx="500066" cy="2643206"/>
          </a:xfrm>
        </p:grpSpPr>
        <p:sp>
          <p:nvSpPr>
            <p:cNvPr id="133" name="Прямоугольник 132"/>
            <p:cNvSpPr/>
            <p:nvPr/>
          </p:nvSpPr>
          <p:spPr>
            <a:xfrm>
              <a:off x="8292328" y="2966239"/>
              <a:ext cx="357190" cy="192882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Прямоугольник 133"/>
            <p:cNvSpPr/>
            <p:nvPr/>
          </p:nvSpPr>
          <p:spPr>
            <a:xfrm>
              <a:off x="8149452" y="2251859"/>
              <a:ext cx="357190" cy="7143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5" name="Прямоугольник 134"/>
          <p:cNvSpPr/>
          <p:nvPr/>
        </p:nvSpPr>
        <p:spPr>
          <a:xfrm>
            <a:off x="8006576" y="5109379"/>
            <a:ext cx="785818" cy="57150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Прямоугольник 135"/>
          <p:cNvSpPr/>
          <p:nvPr/>
        </p:nvSpPr>
        <p:spPr>
          <a:xfrm>
            <a:off x="6292064" y="2537611"/>
            <a:ext cx="285752" cy="135732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Прямоугольник 137"/>
          <p:cNvSpPr/>
          <p:nvPr/>
        </p:nvSpPr>
        <p:spPr>
          <a:xfrm>
            <a:off x="5077618" y="2251859"/>
            <a:ext cx="357190" cy="192882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6" name="Прямая соединительная линия 145"/>
          <p:cNvCxnSpPr/>
          <p:nvPr/>
        </p:nvCxnSpPr>
        <p:spPr>
          <a:xfrm rot="5400000" flipH="1" flipV="1">
            <a:off x="4078280" y="5465775"/>
            <a:ext cx="1571636" cy="1588"/>
          </a:xfrm>
          <a:prstGeom prst="line">
            <a:avLst/>
          </a:prstGeom>
          <a:ln w="50800" cmpd="sng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Прямая соединительная линия 146"/>
          <p:cNvCxnSpPr/>
          <p:nvPr/>
        </p:nvCxnSpPr>
        <p:spPr>
          <a:xfrm rot="5400000" flipH="1" flipV="1">
            <a:off x="4291006" y="3323429"/>
            <a:ext cx="2715438" cy="794"/>
          </a:xfrm>
          <a:prstGeom prst="line">
            <a:avLst/>
          </a:prstGeom>
          <a:ln w="50800" cmpd="sng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Прямая соединительная линия 148"/>
          <p:cNvCxnSpPr/>
          <p:nvPr/>
        </p:nvCxnSpPr>
        <p:spPr>
          <a:xfrm>
            <a:off x="4863304" y="4680751"/>
            <a:ext cx="2857520" cy="1588"/>
          </a:xfrm>
          <a:prstGeom prst="line">
            <a:avLst/>
          </a:prstGeom>
          <a:ln w="50800" cmpd="sng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единительная линия 153"/>
          <p:cNvCxnSpPr/>
          <p:nvPr/>
        </p:nvCxnSpPr>
        <p:spPr>
          <a:xfrm rot="5400000" flipH="1" flipV="1">
            <a:off x="5685238" y="4216007"/>
            <a:ext cx="4071966" cy="794"/>
          </a:xfrm>
          <a:prstGeom prst="line">
            <a:avLst/>
          </a:prstGeom>
          <a:ln w="50800" cmpd="sng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Прямая соединительная линия 157"/>
          <p:cNvCxnSpPr/>
          <p:nvPr/>
        </p:nvCxnSpPr>
        <p:spPr>
          <a:xfrm rot="5400000" flipH="1" flipV="1">
            <a:off x="4970461" y="1501760"/>
            <a:ext cx="928694" cy="1588"/>
          </a:xfrm>
          <a:prstGeom prst="line">
            <a:avLst/>
          </a:prstGeom>
          <a:ln w="50800" cmpd="sng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Прямая соединительная линия 159"/>
          <p:cNvCxnSpPr/>
          <p:nvPr/>
        </p:nvCxnSpPr>
        <p:spPr>
          <a:xfrm rot="10800000">
            <a:off x="5436396" y="1966107"/>
            <a:ext cx="2284428" cy="214314"/>
          </a:xfrm>
          <a:prstGeom prst="line">
            <a:avLst/>
          </a:prstGeom>
          <a:ln w="50800" cmpd="sng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Прямая соединительная линия 163"/>
          <p:cNvCxnSpPr/>
          <p:nvPr/>
        </p:nvCxnSpPr>
        <p:spPr>
          <a:xfrm rot="10800000" flipV="1">
            <a:off x="7649386" y="1966107"/>
            <a:ext cx="1143008" cy="214314"/>
          </a:xfrm>
          <a:prstGeom prst="line">
            <a:avLst/>
          </a:prstGeom>
          <a:ln w="50800" cmpd="sng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Прямая соединительная линия 165"/>
          <p:cNvCxnSpPr/>
          <p:nvPr/>
        </p:nvCxnSpPr>
        <p:spPr>
          <a:xfrm rot="10800000">
            <a:off x="8720956" y="1966107"/>
            <a:ext cx="500066" cy="1588"/>
          </a:xfrm>
          <a:prstGeom prst="line">
            <a:avLst/>
          </a:prstGeom>
          <a:ln w="50800" cmpd="sng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Прямая соединительная линия 168"/>
          <p:cNvCxnSpPr/>
          <p:nvPr/>
        </p:nvCxnSpPr>
        <p:spPr>
          <a:xfrm rot="16200000" flipH="1">
            <a:off x="5328445" y="2786850"/>
            <a:ext cx="1500198" cy="1588"/>
          </a:xfrm>
          <a:prstGeom prst="line">
            <a:avLst/>
          </a:prstGeom>
          <a:ln w="50800" cmpd="sng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Прямая соединительная линия 170"/>
          <p:cNvCxnSpPr/>
          <p:nvPr/>
        </p:nvCxnSpPr>
        <p:spPr>
          <a:xfrm rot="5400000">
            <a:off x="2863834" y="1679561"/>
            <a:ext cx="1143008" cy="1588"/>
          </a:xfrm>
          <a:prstGeom prst="line">
            <a:avLst/>
          </a:prstGeom>
          <a:ln w="101600" cmpd="sng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Прямая соединительная линия 173"/>
          <p:cNvCxnSpPr/>
          <p:nvPr/>
        </p:nvCxnSpPr>
        <p:spPr>
          <a:xfrm>
            <a:off x="3434544" y="2251859"/>
            <a:ext cx="1143008" cy="1588"/>
          </a:xfrm>
          <a:prstGeom prst="line">
            <a:avLst/>
          </a:prstGeom>
          <a:ln w="101600" cmpd="sng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Прямоугольник 179"/>
          <p:cNvSpPr/>
          <p:nvPr/>
        </p:nvSpPr>
        <p:spPr>
          <a:xfrm>
            <a:off x="3720296" y="2466173"/>
            <a:ext cx="857256" cy="5000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Прямоугольник 180"/>
          <p:cNvSpPr/>
          <p:nvPr/>
        </p:nvSpPr>
        <p:spPr>
          <a:xfrm>
            <a:off x="1934346" y="3680619"/>
            <a:ext cx="428628" cy="28575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2" name="Прямая соединительная линия 181"/>
          <p:cNvCxnSpPr/>
          <p:nvPr/>
        </p:nvCxnSpPr>
        <p:spPr>
          <a:xfrm>
            <a:off x="1005652" y="4609313"/>
            <a:ext cx="642942" cy="1588"/>
          </a:xfrm>
          <a:prstGeom prst="line">
            <a:avLst/>
          </a:prstGeom>
          <a:ln w="101600" cmpd="sng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Прямая со стрелкой 186"/>
          <p:cNvCxnSpPr/>
          <p:nvPr/>
        </p:nvCxnSpPr>
        <p:spPr>
          <a:xfrm rot="5400000" flipH="1" flipV="1">
            <a:off x="1863702" y="4322767"/>
            <a:ext cx="571504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8" name="Группа 337"/>
          <p:cNvGrpSpPr/>
          <p:nvPr/>
        </p:nvGrpSpPr>
        <p:grpSpPr>
          <a:xfrm>
            <a:off x="1720032" y="4394999"/>
            <a:ext cx="2859108" cy="1073158"/>
            <a:chOff x="1720032" y="4394999"/>
            <a:chExt cx="2859108" cy="1073158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1791470" y="5037941"/>
              <a:ext cx="428628" cy="42862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4148924" y="4609313"/>
              <a:ext cx="428628" cy="42862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2291536" y="4394999"/>
              <a:ext cx="428628" cy="42862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2720164" y="5037941"/>
              <a:ext cx="428628" cy="42862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3077354" y="4394999"/>
              <a:ext cx="428628" cy="42862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3648858" y="5037941"/>
              <a:ext cx="428628" cy="42862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1791470" y="4823627"/>
              <a:ext cx="2357454" cy="21431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800" dirty="0" smtClean="0">
                  <a:solidFill>
                    <a:schemeClr val="tx1"/>
                  </a:solidFill>
                </a:rPr>
                <a:t>МБДОУ Д/С14</a:t>
              </a:r>
              <a:endParaRPr lang="ru-RU" sz="1800" dirty="0">
                <a:solidFill>
                  <a:schemeClr val="tx1"/>
                </a:solidFill>
              </a:endParaRPr>
            </a:p>
          </p:txBody>
        </p:sp>
        <p:cxnSp>
          <p:nvCxnSpPr>
            <p:cNvPr id="52" name="Прямая соединительная линия 51"/>
            <p:cNvCxnSpPr/>
            <p:nvPr/>
          </p:nvCxnSpPr>
          <p:spPr>
            <a:xfrm>
              <a:off x="2291536" y="4394999"/>
              <a:ext cx="428628" cy="1588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>
              <a:off x="3077354" y="4394999"/>
              <a:ext cx="428628" cy="1588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>
              <a:off x="4148924" y="4609313"/>
              <a:ext cx="428628" cy="1588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>
              <a:off x="2720164" y="4823627"/>
              <a:ext cx="357190" cy="1588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>
              <a:off x="2720164" y="5466569"/>
              <a:ext cx="428628" cy="1588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>
              <a:off x="1791470" y="5466569"/>
              <a:ext cx="428628" cy="1588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>
              <a:off x="3148792" y="5037941"/>
              <a:ext cx="500066" cy="1588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/>
            <p:nvPr/>
          </p:nvCxnSpPr>
          <p:spPr>
            <a:xfrm>
              <a:off x="3648858" y="5466569"/>
              <a:ext cx="428628" cy="1588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>
              <a:off x="1791470" y="4823627"/>
              <a:ext cx="500066" cy="1588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>
              <a:endCxn id="44" idx="1"/>
            </p:cNvCxnSpPr>
            <p:nvPr/>
          </p:nvCxnSpPr>
          <p:spPr>
            <a:xfrm>
              <a:off x="3505982" y="4823627"/>
              <a:ext cx="642942" cy="1588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/>
            <p:nvPr/>
          </p:nvCxnSpPr>
          <p:spPr>
            <a:xfrm>
              <a:off x="4077486" y="5037941"/>
              <a:ext cx="500066" cy="1588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>
              <a:off x="2220098" y="5037941"/>
              <a:ext cx="500066" cy="1588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 rot="5400000" flipH="1" flipV="1">
              <a:off x="1469999" y="5145098"/>
              <a:ext cx="643738" cy="796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единительная линия 75"/>
            <p:cNvCxnSpPr/>
            <p:nvPr/>
          </p:nvCxnSpPr>
          <p:spPr>
            <a:xfrm rot="5400000" flipH="1" flipV="1">
              <a:off x="2006578" y="5251461"/>
              <a:ext cx="428628" cy="1588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79"/>
            <p:cNvCxnSpPr/>
            <p:nvPr/>
          </p:nvCxnSpPr>
          <p:spPr>
            <a:xfrm rot="5400000" flipH="1" flipV="1">
              <a:off x="3435338" y="5251461"/>
              <a:ext cx="428628" cy="1588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 rot="5400000" flipH="1" flipV="1">
              <a:off x="2506644" y="5251461"/>
              <a:ext cx="428628" cy="1588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единительная линия 81"/>
            <p:cNvCxnSpPr/>
            <p:nvPr/>
          </p:nvCxnSpPr>
          <p:spPr>
            <a:xfrm rot="5400000" flipH="1" flipV="1">
              <a:off x="3292462" y="4608519"/>
              <a:ext cx="428628" cy="1588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единительная линия 82"/>
            <p:cNvCxnSpPr/>
            <p:nvPr/>
          </p:nvCxnSpPr>
          <p:spPr>
            <a:xfrm rot="5400000" flipH="1" flipV="1">
              <a:off x="2078016" y="4608519"/>
              <a:ext cx="428628" cy="1588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83"/>
            <p:cNvCxnSpPr/>
            <p:nvPr/>
          </p:nvCxnSpPr>
          <p:spPr>
            <a:xfrm rot="5400000" flipH="1" flipV="1">
              <a:off x="2506644" y="4608519"/>
              <a:ext cx="428628" cy="1588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я соединительная линия 84"/>
            <p:cNvCxnSpPr/>
            <p:nvPr/>
          </p:nvCxnSpPr>
          <p:spPr>
            <a:xfrm rot="5400000" flipH="1" flipV="1">
              <a:off x="2863834" y="4608519"/>
              <a:ext cx="428628" cy="1588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Прямая соединительная линия 85"/>
            <p:cNvCxnSpPr/>
            <p:nvPr/>
          </p:nvCxnSpPr>
          <p:spPr>
            <a:xfrm rot="5400000" flipH="1" flipV="1">
              <a:off x="2935272" y="5251461"/>
              <a:ext cx="428628" cy="1588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Прямая соединительная линия 86"/>
            <p:cNvCxnSpPr/>
            <p:nvPr/>
          </p:nvCxnSpPr>
          <p:spPr>
            <a:xfrm rot="5400000" flipH="1" flipV="1">
              <a:off x="3863966" y="5251461"/>
              <a:ext cx="428628" cy="1588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единительная линия 87"/>
            <p:cNvCxnSpPr/>
            <p:nvPr/>
          </p:nvCxnSpPr>
          <p:spPr>
            <a:xfrm rot="5400000" flipH="1" flipV="1">
              <a:off x="4364032" y="4822833"/>
              <a:ext cx="428628" cy="1588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Прямая соединительная линия 88"/>
            <p:cNvCxnSpPr/>
            <p:nvPr/>
          </p:nvCxnSpPr>
          <p:spPr>
            <a:xfrm rot="5400000" flipH="1" flipV="1">
              <a:off x="4042561" y="4715676"/>
              <a:ext cx="214314" cy="1588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Прямая со стрелкой 184"/>
            <p:cNvCxnSpPr/>
            <p:nvPr/>
          </p:nvCxnSpPr>
          <p:spPr>
            <a:xfrm>
              <a:off x="1720032" y="4609313"/>
              <a:ext cx="500066" cy="142876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2" name="TextBox 221"/>
            <p:cNvSpPr txBox="1"/>
            <p:nvPr/>
          </p:nvSpPr>
          <p:spPr>
            <a:xfrm>
              <a:off x="1720032" y="5037941"/>
              <a:ext cx="532395" cy="317333"/>
            </a:xfrm>
            <a:prstGeom prst="rect">
              <a:avLst/>
            </a:prstGeom>
            <a:noFill/>
          </p:spPr>
          <p:txBody>
            <a:bodyPr wrap="none" lIns="100904" tIns="50452" rIns="100904" bIns="50452" rtlCol="0">
              <a:spAutoFit/>
            </a:bodyPr>
            <a:lstStyle/>
            <a:p>
              <a:r>
                <a:rPr lang="ru-RU" sz="1400" dirty="0" smtClean="0"/>
                <a:t>д.68</a:t>
              </a:r>
              <a:endParaRPr lang="ru-RU" sz="1400" dirty="0"/>
            </a:p>
          </p:txBody>
        </p:sp>
      </p:grpSp>
      <p:grpSp>
        <p:nvGrpSpPr>
          <p:cNvPr id="339" name="Группа 338"/>
          <p:cNvGrpSpPr/>
          <p:nvPr/>
        </p:nvGrpSpPr>
        <p:grpSpPr>
          <a:xfrm>
            <a:off x="1791470" y="1180289"/>
            <a:ext cx="1358910" cy="1144596"/>
            <a:chOff x="1791470" y="1180289"/>
            <a:chExt cx="1358910" cy="1144596"/>
          </a:xfrm>
        </p:grpSpPr>
        <p:sp>
          <p:nvSpPr>
            <p:cNvPr id="123" name="Прямоугольник 122"/>
            <p:cNvSpPr/>
            <p:nvPr/>
          </p:nvSpPr>
          <p:spPr>
            <a:xfrm>
              <a:off x="1791470" y="1180289"/>
              <a:ext cx="285752" cy="92869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Прямоугольник 123"/>
            <p:cNvSpPr/>
            <p:nvPr/>
          </p:nvSpPr>
          <p:spPr>
            <a:xfrm>
              <a:off x="2077222" y="1180289"/>
              <a:ext cx="785818" cy="28575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Прямоугольник 124"/>
            <p:cNvSpPr/>
            <p:nvPr/>
          </p:nvSpPr>
          <p:spPr>
            <a:xfrm>
              <a:off x="1791470" y="2108983"/>
              <a:ext cx="571504" cy="21431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Прямоугольник 125"/>
            <p:cNvSpPr/>
            <p:nvPr/>
          </p:nvSpPr>
          <p:spPr>
            <a:xfrm>
              <a:off x="2863040" y="1180289"/>
              <a:ext cx="285752" cy="42862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90" name="Прямая соединительная линия 189"/>
            <p:cNvCxnSpPr/>
            <p:nvPr/>
          </p:nvCxnSpPr>
          <p:spPr>
            <a:xfrm>
              <a:off x="1791470" y="1180289"/>
              <a:ext cx="1357322" cy="1588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Прямая соединительная линия 190"/>
            <p:cNvCxnSpPr/>
            <p:nvPr/>
          </p:nvCxnSpPr>
          <p:spPr>
            <a:xfrm>
              <a:off x="1791470" y="2323297"/>
              <a:ext cx="571504" cy="1588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Прямая соединительная линия 191"/>
            <p:cNvCxnSpPr/>
            <p:nvPr/>
          </p:nvCxnSpPr>
          <p:spPr>
            <a:xfrm>
              <a:off x="2077222" y="1466041"/>
              <a:ext cx="785818" cy="1588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Прямая соединительная линия 194"/>
            <p:cNvCxnSpPr/>
            <p:nvPr/>
          </p:nvCxnSpPr>
          <p:spPr>
            <a:xfrm>
              <a:off x="2863040" y="1608917"/>
              <a:ext cx="285752" cy="1588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Прямая соединительная линия 196"/>
            <p:cNvCxnSpPr>
              <a:stCxn id="125" idx="0"/>
            </p:cNvCxnSpPr>
            <p:nvPr/>
          </p:nvCxnSpPr>
          <p:spPr>
            <a:xfrm rot="16200000" flipH="1">
              <a:off x="2219302" y="1966902"/>
              <a:ext cx="1589" cy="28575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Прямая соединительная линия 198"/>
            <p:cNvCxnSpPr/>
            <p:nvPr/>
          </p:nvCxnSpPr>
          <p:spPr>
            <a:xfrm rot="5400000">
              <a:off x="1220760" y="1750999"/>
              <a:ext cx="1143008" cy="1588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Прямая соединительная линия 200"/>
            <p:cNvCxnSpPr/>
            <p:nvPr/>
          </p:nvCxnSpPr>
          <p:spPr>
            <a:xfrm rot="5400000" flipH="1" flipV="1">
              <a:off x="2935272" y="1393809"/>
              <a:ext cx="428628" cy="1588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Прямая соединительная линия 203"/>
            <p:cNvCxnSpPr/>
            <p:nvPr/>
          </p:nvCxnSpPr>
          <p:spPr>
            <a:xfrm rot="5400000">
              <a:off x="1755753" y="1787510"/>
              <a:ext cx="642941" cy="3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Прямая соединительная линия 207"/>
            <p:cNvCxnSpPr/>
            <p:nvPr/>
          </p:nvCxnSpPr>
          <p:spPr>
            <a:xfrm rot="5400000" flipH="1" flipV="1">
              <a:off x="2792396" y="1536685"/>
              <a:ext cx="142082" cy="794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Прямая соединительная линия 218"/>
            <p:cNvCxnSpPr/>
            <p:nvPr/>
          </p:nvCxnSpPr>
          <p:spPr>
            <a:xfrm rot="5400000" flipH="1" flipV="1">
              <a:off x="2256612" y="2215345"/>
              <a:ext cx="213519" cy="794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4" name="TextBox 223"/>
            <p:cNvSpPr txBox="1"/>
            <p:nvPr/>
          </p:nvSpPr>
          <p:spPr>
            <a:xfrm>
              <a:off x="2077222" y="1180289"/>
              <a:ext cx="623766" cy="317333"/>
            </a:xfrm>
            <a:prstGeom prst="rect">
              <a:avLst/>
            </a:prstGeom>
            <a:noFill/>
          </p:spPr>
          <p:txBody>
            <a:bodyPr wrap="none" lIns="100904" tIns="50452" rIns="100904" bIns="50452" rtlCol="0">
              <a:spAutoFit/>
            </a:bodyPr>
            <a:lstStyle/>
            <a:p>
              <a:r>
                <a:rPr lang="ru-RU" sz="1400" dirty="0" smtClean="0"/>
                <a:t>д.119</a:t>
              </a:r>
              <a:endParaRPr lang="ru-RU" sz="1400" dirty="0"/>
            </a:p>
          </p:txBody>
        </p:sp>
      </p:grpSp>
      <p:sp>
        <p:nvSpPr>
          <p:cNvPr id="225" name="TextBox 224"/>
          <p:cNvSpPr txBox="1"/>
          <p:nvPr/>
        </p:nvSpPr>
        <p:spPr>
          <a:xfrm>
            <a:off x="3720296" y="1394603"/>
            <a:ext cx="623766" cy="317333"/>
          </a:xfrm>
          <a:prstGeom prst="rect">
            <a:avLst/>
          </a:prstGeom>
          <a:noFill/>
        </p:spPr>
        <p:txBody>
          <a:bodyPr wrap="none" lIns="100904" tIns="50452" rIns="100904" bIns="50452" rtlCol="0">
            <a:spAutoFit/>
          </a:bodyPr>
          <a:lstStyle/>
          <a:p>
            <a:r>
              <a:rPr lang="ru-RU" sz="1400" dirty="0" smtClean="0"/>
              <a:t>д.117</a:t>
            </a:r>
            <a:endParaRPr lang="ru-RU" sz="1400" dirty="0"/>
          </a:p>
        </p:txBody>
      </p:sp>
      <p:sp>
        <p:nvSpPr>
          <p:cNvPr id="226" name="TextBox 225"/>
          <p:cNvSpPr txBox="1"/>
          <p:nvPr/>
        </p:nvSpPr>
        <p:spPr>
          <a:xfrm>
            <a:off x="6363502" y="1394603"/>
            <a:ext cx="623766" cy="317333"/>
          </a:xfrm>
          <a:prstGeom prst="rect">
            <a:avLst/>
          </a:prstGeom>
          <a:noFill/>
        </p:spPr>
        <p:txBody>
          <a:bodyPr wrap="none" lIns="100904" tIns="50452" rIns="100904" bIns="50452" rtlCol="0">
            <a:spAutoFit/>
          </a:bodyPr>
          <a:lstStyle/>
          <a:p>
            <a:r>
              <a:rPr lang="ru-RU" sz="1400" dirty="0" smtClean="0"/>
              <a:t>д.113</a:t>
            </a:r>
            <a:endParaRPr lang="ru-RU" sz="1400" dirty="0"/>
          </a:p>
        </p:txBody>
      </p:sp>
      <p:sp>
        <p:nvSpPr>
          <p:cNvPr id="227" name="TextBox 226"/>
          <p:cNvSpPr txBox="1"/>
          <p:nvPr/>
        </p:nvSpPr>
        <p:spPr>
          <a:xfrm rot="16200000">
            <a:off x="4906489" y="2851616"/>
            <a:ext cx="659592" cy="317333"/>
          </a:xfrm>
          <a:prstGeom prst="rect">
            <a:avLst/>
          </a:prstGeom>
          <a:noFill/>
        </p:spPr>
        <p:txBody>
          <a:bodyPr wrap="square" lIns="100904" tIns="50452" rIns="100904" bIns="50452" rtlCol="0">
            <a:spAutoFit/>
          </a:bodyPr>
          <a:lstStyle/>
          <a:p>
            <a:r>
              <a:rPr lang="ru-RU" sz="1400" dirty="0" smtClean="0"/>
              <a:t>д.115</a:t>
            </a:r>
            <a:endParaRPr lang="ru-RU" sz="1400" dirty="0"/>
          </a:p>
        </p:txBody>
      </p:sp>
      <p:sp>
        <p:nvSpPr>
          <p:cNvPr id="228" name="TextBox 227"/>
          <p:cNvSpPr txBox="1"/>
          <p:nvPr/>
        </p:nvSpPr>
        <p:spPr>
          <a:xfrm rot="16200000">
            <a:off x="6062052" y="3053375"/>
            <a:ext cx="777357" cy="317333"/>
          </a:xfrm>
          <a:prstGeom prst="rect">
            <a:avLst/>
          </a:prstGeom>
          <a:noFill/>
        </p:spPr>
        <p:txBody>
          <a:bodyPr wrap="square" lIns="100904" tIns="50452" rIns="100904" bIns="50452" rtlCol="0">
            <a:spAutoFit/>
          </a:bodyPr>
          <a:lstStyle/>
          <a:p>
            <a:r>
              <a:rPr lang="ru-RU" sz="1400" dirty="0" smtClean="0"/>
              <a:t>д.109</a:t>
            </a:r>
            <a:endParaRPr lang="ru-RU" sz="1400" dirty="0"/>
          </a:p>
        </p:txBody>
      </p:sp>
      <p:sp>
        <p:nvSpPr>
          <p:cNvPr id="229" name="TextBox 228"/>
          <p:cNvSpPr txBox="1"/>
          <p:nvPr/>
        </p:nvSpPr>
        <p:spPr>
          <a:xfrm>
            <a:off x="8220890" y="3823495"/>
            <a:ext cx="532395" cy="317333"/>
          </a:xfrm>
          <a:prstGeom prst="rect">
            <a:avLst/>
          </a:prstGeom>
          <a:noFill/>
        </p:spPr>
        <p:txBody>
          <a:bodyPr wrap="none" lIns="100904" tIns="50452" rIns="100904" bIns="50452" rtlCol="0">
            <a:spAutoFit/>
          </a:bodyPr>
          <a:lstStyle/>
          <a:p>
            <a:r>
              <a:rPr lang="ru-RU" sz="1400" dirty="0" smtClean="0"/>
              <a:t>д.53</a:t>
            </a:r>
            <a:endParaRPr lang="ru-RU" sz="1400" dirty="0"/>
          </a:p>
        </p:txBody>
      </p:sp>
      <p:pic>
        <p:nvPicPr>
          <p:cNvPr id="23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92394" y="465909"/>
            <a:ext cx="624458" cy="428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5982" y="465909"/>
            <a:ext cx="624458" cy="428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2842" y="6395263"/>
            <a:ext cx="62445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3304" y="6395263"/>
            <a:ext cx="62445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49518" y="6395263"/>
            <a:ext cx="62445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326942" y="5717839"/>
            <a:ext cx="624458" cy="550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304462" y="1025411"/>
            <a:ext cx="624458" cy="505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32598" y="967525"/>
            <a:ext cx="624458" cy="478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43389" y="5885956"/>
            <a:ext cx="62445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9" name="TextBox 238"/>
          <p:cNvSpPr txBox="1"/>
          <p:nvPr/>
        </p:nvSpPr>
        <p:spPr>
          <a:xfrm>
            <a:off x="5434808" y="5180817"/>
            <a:ext cx="950499" cy="317333"/>
          </a:xfrm>
          <a:prstGeom prst="rect">
            <a:avLst/>
          </a:prstGeom>
          <a:noFill/>
        </p:spPr>
        <p:txBody>
          <a:bodyPr wrap="square" lIns="100904" tIns="50452" rIns="100904" bIns="50452" rtlCol="0">
            <a:spAutoFit/>
          </a:bodyPr>
          <a:lstStyle/>
          <a:p>
            <a:r>
              <a:rPr lang="ru-RU" sz="1400" dirty="0" smtClean="0"/>
              <a:t>д.30</a:t>
            </a:r>
            <a:endParaRPr lang="ru-RU" sz="1400" dirty="0"/>
          </a:p>
        </p:txBody>
      </p:sp>
      <p:pic>
        <p:nvPicPr>
          <p:cNvPr id="24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4214" y="4252123"/>
            <a:ext cx="293402" cy="286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20824" y="465909"/>
            <a:ext cx="624458" cy="428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7" name="Picture 4" descr="светофор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9584" y="6836411"/>
            <a:ext cx="251595" cy="381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0800000">
            <a:off x="7435072" y="5958888"/>
            <a:ext cx="273430" cy="243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05784" y="5895197"/>
            <a:ext cx="357190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0800000">
            <a:off x="9078146" y="5752321"/>
            <a:ext cx="285752" cy="25476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sp>
        <p:nvSpPr>
          <p:cNvPr id="267" name="TextBox 266"/>
          <p:cNvSpPr txBox="1"/>
          <p:nvPr/>
        </p:nvSpPr>
        <p:spPr>
          <a:xfrm>
            <a:off x="934214" y="0"/>
            <a:ext cx="642942" cy="317333"/>
          </a:xfrm>
          <a:prstGeom prst="rect">
            <a:avLst/>
          </a:prstGeom>
          <a:noFill/>
        </p:spPr>
        <p:txBody>
          <a:bodyPr wrap="square" lIns="100904" tIns="50452" rIns="100904" bIns="50452" rtlCol="0">
            <a:spAutoFit/>
          </a:bodyPr>
          <a:lstStyle/>
          <a:p>
            <a:r>
              <a:rPr lang="ru-RU" sz="1400" dirty="0" smtClean="0"/>
              <a:t>д.66</a:t>
            </a:r>
            <a:endParaRPr lang="ru-RU" sz="1400" dirty="0"/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6200000">
            <a:off x="5846059" y="5912574"/>
            <a:ext cx="320507" cy="285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5400000">
            <a:off x="5791998" y="894537"/>
            <a:ext cx="28575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16200000">
            <a:off x="7429780" y="5614737"/>
            <a:ext cx="439214" cy="142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06114" y="5680883"/>
            <a:ext cx="238889" cy="364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5" name="Picture 9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506510" y="5146839"/>
            <a:ext cx="214314" cy="326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 rot="5400000">
            <a:off x="6778784" y="836445"/>
            <a:ext cx="285753" cy="40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 rot="5400000">
            <a:off x="6220626" y="894537"/>
            <a:ext cx="28575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16200000">
            <a:off x="1720032" y="5966635"/>
            <a:ext cx="28575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 rot="5400000">
            <a:off x="4934742" y="5934088"/>
            <a:ext cx="28575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88" name="Прямая соединительная линия 287"/>
          <p:cNvCxnSpPr/>
          <p:nvPr/>
        </p:nvCxnSpPr>
        <p:spPr>
          <a:xfrm rot="5400000" flipH="1" flipV="1">
            <a:off x="1041768" y="5359015"/>
            <a:ext cx="1071570" cy="794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Прямая соединительная линия 288"/>
          <p:cNvCxnSpPr/>
          <p:nvPr/>
        </p:nvCxnSpPr>
        <p:spPr>
          <a:xfrm rot="5400000" flipH="1" flipV="1">
            <a:off x="4470395" y="5645164"/>
            <a:ext cx="500066" cy="158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Прямая соединительная линия 289"/>
          <p:cNvCxnSpPr/>
          <p:nvPr/>
        </p:nvCxnSpPr>
        <p:spPr>
          <a:xfrm>
            <a:off x="1577156" y="5895197"/>
            <a:ext cx="785818" cy="158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Прямая соединительная линия 291"/>
          <p:cNvCxnSpPr/>
          <p:nvPr/>
        </p:nvCxnSpPr>
        <p:spPr>
          <a:xfrm>
            <a:off x="2648726" y="5895197"/>
            <a:ext cx="2071702" cy="158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Прямая соединительная линия 306"/>
          <p:cNvCxnSpPr/>
          <p:nvPr/>
        </p:nvCxnSpPr>
        <p:spPr>
          <a:xfrm rot="5400000" flipH="1" flipV="1">
            <a:off x="4148133" y="4537872"/>
            <a:ext cx="1143796" cy="794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Прямая соединительная линия 310"/>
          <p:cNvCxnSpPr/>
          <p:nvPr/>
        </p:nvCxnSpPr>
        <p:spPr>
          <a:xfrm>
            <a:off x="3863172" y="3966371"/>
            <a:ext cx="857256" cy="158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Прямая соединительная линия 312"/>
          <p:cNvCxnSpPr/>
          <p:nvPr/>
        </p:nvCxnSpPr>
        <p:spPr>
          <a:xfrm rot="5400000" flipH="1" flipV="1">
            <a:off x="3613536" y="3715941"/>
            <a:ext cx="500066" cy="794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Прямая соединительная линия 314"/>
          <p:cNvCxnSpPr/>
          <p:nvPr/>
        </p:nvCxnSpPr>
        <p:spPr>
          <a:xfrm>
            <a:off x="2505850" y="3466305"/>
            <a:ext cx="1357322" cy="158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Прямая соединительная линия 316"/>
          <p:cNvCxnSpPr/>
          <p:nvPr/>
        </p:nvCxnSpPr>
        <p:spPr>
          <a:xfrm>
            <a:off x="1648594" y="3466305"/>
            <a:ext cx="571504" cy="158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Прямая соединительная линия 320"/>
          <p:cNvCxnSpPr/>
          <p:nvPr/>
        </p:nvCxnSpPr>
        <p:spPr>
          <a:xfrm rot="5400000" flipH="1" flipV="1">
            <a:off x="1292198" y="3822701"/>
            <a:ext cx="714380" cy="158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Прямая соединительная линия 329"/>
          <p:cNvCxnSpPr/>
          <p:nvPr/>
        </p:nvCxnSpPr>
        <p:spPr>
          <a:xfrm flipV="1">
            <a:off x="2220098" y="3394867"/>
            <a:ext cx="214314" cy="70644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Прямая соединительная линия 332"/>
          <p:cNvCxnSpPr/>
          <p:nvPr/>
        </p:nvCxnSpPr>
        <p:spPr>
          <a:xfrm rot="16200000" flipV="1">
            <a:off x="4648990" y="5180817"/>
            <a:ext cx="214314" cy="7143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Прямая соединительная линия 336"/>
          <p:cNvCxnSpPr/>
          <p:nvPr/>
        </p:nvCxnSpPr>
        <p:spPr>
          <a:xfrm>
            <a:off x="2362974" y="5895197"/>
            <a:ext cx="214314" cy="7143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Прямая соединительная линия 343"/>
          <p:cNvCxnSpPr/>
          <p:nvPr/>
        </p:nvCxnSpPr>
        <p:spPr>
          <a:xfrm flipV="1">
            <a:off x="1434280" y="4466437"/>
            <a:ext cx="214314" cy="7143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4" name="Прямоугольник 453"/>
          <p:cNvSpPr/>
          <p:nvPr/>
        </p:nvSpPr>
        <p:spPr>
          <a:xfrm>
            <a:off x="1005652" y="1108851"/>
            <a:ext cx="357190" cy="228601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8916572" y="2056243"/>
            <a:ext cx="344868" cy="307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61" name="Прямоугольник 460"/>
          <p:cNvSpPr/>
          <p:nvPr/>
        </p:nvSpPr>
        <p:spPr>
          <a:xfrm>
            <a:off x="6720692" y="2394735"/>
            <a:ext cx="571504" cy="857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5" name="Скругленный прямоугольник 464"/>
          <p:cNvSpPr/>
          <p:nvPr/>
        </p:nvSpPr>
        <p:spPr>
          <a:xfrm>
            <a:off x="934214" y="751661"/>
            <a:ext cx="8572560" cy="578647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80" name="Прямая со стрелкой 479"/>
          <p:cNvCxnSpPr/>
          <p:nvPr/>
        </p:nvCxnSpPr>
        <p:spPr>
          <a:xfrm flipH="1">
            <a:off x="0" y="6538139"/>
            <a:ext cx="10440988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8" name="Прямая со стрелкой 487"/>
          <p:cNvCxnSpPr/>
          <p:nvPr/>
        </p:nvCxnSpPr>
        <p:spPr>
          <a:xfrm rot="16200000" flipH="1">
            <a:off x="5897593" y="3609181"/>
            <a:ext cx="7218363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2" name="Прямая соединительная линия 431"/>
          <p:cNvCxnSpPr/>
          <p:nvPr/>
        </p:nvCxnSpPr>
        <p:spPr>
          <a:xfrm rot="5400000" flipH="1" flipV="1">
            <a:off x="1505718" y="4180685"/>
            <a:ext cx="142876" cy="14287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8" name="Прямая соединительная линия 437"/>
          <p:cNvCxnSpPr/>
          <p:nvPr/>
        </p:nvCxnSpPr>
        <p:spPr>
          <a:xfrm rot="5400000">
            <a:off x="1577950" y="4394205"/>
            <a:ext cx="142876" cy="158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3" name="Прямоугольник 442"/>
          <p:cNvSpPr/>
          <p:nvPr/>
        </p:nvSpPr>
        <p:spPr>
          <a:xfrm>
            <a:off x="0" y="6932611"/>
            <a:ext cx="428628" cy="28575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0" name="Скругленный прямоугольник 459"/>
          <p:cNvSpPr/>
          <p:nvPr/>
        </p:nvSpPr>
        <p:spPr>
          <a:xfrm>
            <a:off x="0" y="751661"/>
            <a:ext cx="582544" cy="578647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68" name="Прямая со стрелкой 467"/>
          <p:cNvCxnSpPr/>
          <p:nvPr/>
        </p:nvCxnSpPr>
        <p:spPr>
          <a:xfrm rot="5400000">
            <a:off x="9488134" y="6985409"/>
            <a:ext cx="465908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Прямая со стрелкой 475"/>
          <p:cNvCxnSpPr/>
          <p:nvPr/>
        </p:nvCxnSpPr>
        <p:spPr>
          <a:xfrm flipH="1">
            <a:off x="0" y="6681015"/>
            <a:ext cx="10440988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Прямая соединительная линия 341"/>
          <p:cNvCxnSpPr/>
          <p:nvPr/>
        </p:nvCxnSpPr>
        <p:spPr>
          <a:xfrm rot="10800000">
            <a:off x="1362842" y="4752189"/>
            <a:ext cx="214314" cy="70644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2" name="Прямая со стрелкой 481"/>
          <p:cNvCxnSpPr/>
          <p:nvPr/>
        </p:nvCxnSpPr>
        <p:spPr>
          <a:xfrm>
            <a:off x="0" y="537347"/>
            <a:ext cx="10440988" cy="3443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7" name="Прямоугольник 486"/>
          <p:cNvSpPr/>
          <p:nvPr/>
        </p:nvSpPr>
        <p:spPr>
          <a:xfrm>
            <a:off x="2291536" y="6966767"/>
            <a:ext cx="1928826" cy="25159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9" name="Прямоугольник 488"/>
          <p:cNvSpPr/>
          <p:nvPr/>
        </p:nvSpPr>
        <p:spPr>
          <a:xfrm>
            <a:off x="5077618" y="6966767"/>
            <a:ext cx="571504" cy="25159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0" name="Прямоугольник 489"/>
          <p:cNvSpPr/>
          <p:nvPr/>
        </p:nvSpPr>
        <p:spPr>
          <a:xfrm>
            <a:off x="7149320" y="6966767"/>
            <a:ext cx="1428760" cy="25159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91" name="Прямая соединительная линия 490"/>
          <p:cNvCxnSpPr/>
          <p:nvPr/>
        </p:nvCxnSpPr>
        <p:spPr>
          <a:xfrm rot="5400000">
            <a:off x="6738564" y="7091771"/>
            <a:ext cx="251596" cy="1588"/>
          </a:xfrm>
          <a:prstGeom prst="line">
            <a:avLst/>
          </a:prstGeom>
          <a:ln w="76200" cmpd="sng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5" name="Прямая соединительная линия 494"/>
          <p:cNvCxnSpPr/>
          <p:nvPr/>
        </p:nvCxnSpPr>
        <p:spPr>
          <a:xfrm rot="5400000">
            <a:off x="4380316" y="7092565"/>
            <a:ext cx="251596" cy="1588"/>
          </a:xfrm>
          <a:prstGeom prst="line">
            <a:avLst/>
          </a:prstGeom>
          <a:ln w="76200" cmpd="sng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0" name="Прямоугольник 499"/>
          <p:cNvSpPr/>
          <p:nvPr/>
        </p:nvSpPr>
        <p:spPr>
          <a:xfrm>
            <a:off x="3005916" y="0"/>
            <a:ext cx="6286544" cy="32303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парк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01" name="TextBox 500"/>
          <p:cNvSpPr txBox="1"/>
          <p:nvPr/>
        </p:nvSpPr>
        <p:spPr>
          <a:xfrm>
            <a:off x="1720032" y="2823363"/>
            <a:ext cx="642942" cy="317333"/>
          </a:xfrm>
          <a:prstGeom prst="rect">
            <a:avLst/>
          </a:prstGeom>
          <a:noFill/>
        </p:spPr>
        <p:txBody>
          <a:bodyPr wrap="square" lIns="100904" tIns="50452" rIns="100904" bIns="50452" rtlCol="0">
            <a:spAutoFit/>
          </a:bodyPr>
          <a:lstStyle/>
          <a:p>
            <a:r>
              <a:rPr lang="ru-RU" sz="1400" dirty="0" smtClean="0"/>
              <a:t>д.64</a:t>
            </a:r>
            <a:endParaRPr lang="ru-RU" sz="1400" dirty="0"/>
          </a:p>
        </p:txBody>
      </p:sp>
      <p:pic>
        <p:nvPicPr>
          <p:cNvPr id="258" name="Picture 4" descr="светофор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 rot="10800000">
            <a:off x="9149584" y="6038073"/>
            <a:ext cx="229321" cy="3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649518" y="5966635"/>
            <a:ext cx="28575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5400000">
            <a:off x="2276043" y="910030"/>
            <a:ext cx="285753" cy="254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073922" y="897837"/>
            <a:ext cx="292352" cy="285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 rot="5400000">
            <a:off x="1849513" y="979370"/>
            <a:ext cx="312541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1" name="Picture 7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434280" y="965975"/>
            <a:ext cx="397726" cy="12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34280" y="1108852"/>
            <a:ext cx="320505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0" name="Picture 12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005652" y="1180289"/>
            <a:ext cx="253205" cy="253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2" name="Picture 13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 rot="5400000">
            <a:off x="1005652" y="5966635"/>
            <a:ext cx="28575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9" name="Picture 4" descr="светофор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 rot="5400000">
            <a:off x="9068545" y="832700"/>
            <a:ext cx="238696" cy="362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5" name="Прямоугольник 504"/>
          <p:cNvSpPr/>
          <p:nvPr/>
        </p:nvSpPr>
        <p:spPr>
          <a:xfrm>
            <a:off x="10083798" y="1823231"/>
            <a:ext cx="357190" cy="257176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6" name="Прямоугольник 505"/>
          <p:cNvSpPr/>
          <p:nvPr/>
        </p:nvSpPr>
        <p:spPr>
          <a:xfrm>
            <a:off x="0" y="1323165"/>
            <a:ext cx="357190" cy="278608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7" name="Прямоугольник 506"/>
          <p:cNvSpPr/>
          <p:nvPr/>
        </p:nvSpPr>
        <p:spPr>
          <a:xfrm>
            <a:off x="0" y="4752189"/>
            <a:ext cx="357190" cy="121444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9" name="TextBox 508"/>
          <p:cNvSpPr txBox="1"/>
          <p:nvPr/>
        </p:nvSpPr>
        <p:spPr>
          <a:xfrm rot="16200000">
            <a:off x="-171131" y="2208674"/>
            <a:ext cx="659592" cy="317333"/>
          </a:xfrm>
          <a:prstGeom prst="rect">
            <a:avLst/>
          </a:prstGeom>
          <a:noFill/>
        </p:spPr>
        <p:txBody>
          <a:bodyPr wrap="square" lIns="100904" tIns="50452" rIns="100904" bIns="50452" rtlCol="0">
            <a:spAutoFit/>
          </a:bodyPr>
          <a:lstStyle/>
          <a:p>
            <a:r>
              <a:rPr lang="ru-RU" sz="1400" dirty="0" smtClean="0"/>
              <a:t>д.121</a:t>
            </a:r>
            <a:endParaRPr lang="ru-RU" sz="1400" dirty="0"/>
          </a:p>
        </p:txBody>
      </p:sp>
      <p:sp>
        <p:nvSpPr>
          <p:cNvPr id="513" name="TextBox 512"/>
          <p:cNvSpPr txBox="1"/>
          <p:nvPr/>
        </p:nvSpPr>
        <p:spPr>
          <a:xfrm rot="16200000">
            <a:off x="-171131" y="5066194"/>
            <a:ext cx="659592" cy="317333"/>
          </a:xfrm>
          <a:prstGeom prst="rect">
            <a:avLst/>
          </a:prstGeom>
          <a:noFill/>
        </p:spPr>
        <p:txBody>
          <a:bodyPr wrap="square" lIns="100904" tIns="50452" rIns="100904" bIns="50452" rtlCol="0">
            <a:spAutoFit/>
          </a:bodyPr>
          <a:lstStyle/>
          <a:p>
            <a:r>
              <a:rPr lang="ru-RU" sz="1400" dirty="0" smtClean="0"/>
              <a:t>д.113</a:t>
            </a:r>
            <a:endParaRPr lang="ru-RU" sz="1400" dirty="0"/>
          </a:p>
        </p:txBody>
      </p:sp>
      <p:sp>
        <p:nvSpPr>
          <p:cNvPr id="514" name="TextBox 513"/>
          <p:cNvSpPr txBox="1"/>
          <p:nvPr/>
        </p:nvSpPr>
        <p:spPr>
          <a:xfrm>
            <a:off x="2791602" y="6901030"/>
            <a:ext cx="659592" cy="317333"/>
          </a:xfrm>
          <a:prstGeom prst="rect">
            <a:avLst/>
          </a:prstGeom>
          <a:noFill/>
        </p:spPr>
        <p:txBody>
          <a:bodyPr wrap="square" lIns="100904" tIns="50452" rIns="100904" bIns="50452" rtlCol="0">
            <a:spAutoFit/>
          </a:bodyPr>
          <a:lstStyle/>
          <a:p>
            <a:r>
              <a:rPr lang="ru-RU" sz="1400" dirty="0" smtClean="0"/>
              <a:t>д.157</a:t>
            </a:r>
            <a:endParaRPr lang="ru-RU" sz="1400" dirty="0"/>
          </a:p>
        </p:txBody>
      </p:sp>
      <p:sp>
        <p:nvSpPr>
          <p:cNvPr id="515" name="TextBox 514"/>
          <p:cNvSpPr txBox="1"/>
          <p:nvPr/>
        </p:nvSpPr>
        <p:spPr>
          <a:xfrm>
            <a:off x="5006180" y="6901030"/>
            <a:ext cx="659592" cy="317333"/>
          </a:xfrm>
          <a:prstGeom prst="rect">
            <a:avLst/>
          </a:prstGeom>
          <a:noFill/>
        </p:spPr>
        <p:txBody>
          <a:bodyPr wrap="square" lIns="100904" tIns="50452" rIns="100904" bIns="50452" rtlCol="0">
            <a:spAutoFit/>
          </a:bodyPr>
          <a:lstStyle/>
          <a:p>
            <a:r>
              <a:rPr lang="ru-RU" sz="1400" dirty="0" smtClean="0"/>
              <a:t>д.155</a:t>
            </a:r>
            <a:endParaRPr lang="ru-RU" sz="1400" dirty="0"/>
          </a:p>
        </p:txBody>
      </p:sp>
      <p:sp>
        <p:nvSpPr>
          <p:cNvPr id="516" name="Прямоугольник 515"/>
          <p:cNvSpPr/>
          <p:nvPr/>
        </p:nvSpPr>
        <p:spPr>
          <a:xfrm>
            <a:off x="0" y="4466437"/>
            <a:ext cx="934214" cy="285752"/>
          </a:xfrm>
          <a:prstGeom prst="rect">
            <a:avLst/>
          </a:prstGeom>
          <a:blipFill>
            <a:blip r:embed="rId20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- - - - -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61" name="Picture 4" descr="светофор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9071887" y="186416"/>
            <a:ext cx="251595" cy="381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6" name="Прямоугольник 555"/>
          <p:cNvSpPr/>
          <p:nvPr/>
        </p:nvSpPr>
        <p:spPr>
          <a:xfrm>
            <a:off x="0" y="6252387"/>
            <a:ext cx="362710" cy="142876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- 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576" name="Прямая соединительная линия 575"/>
          <p:cNvCxnSpPr/>
          <p:nvPr/>
        </p:nvCxnSpPr>
        <p:spPr>
          <a:xfrm rot="5400000">
            <a:off x="2416564" y="232162"/>
            <a:ext cx="465118" cy="795"/>
          </a:xfrm>
          <a:prstGeom prst="line">
            <a:avLst/>
          </a:prstGeom>
          <a:ln w="101600" cmpd="sng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7" name="Прямая соединительная линия 616"/>
          <p:cNvCxnSpPr/>
          <p:nvPr/>
        </p:nvCxnSpPr>
        <p:spPr>
          <a:xfrm rot="5400000" flipH="1" flipV="1">
            <a:off x="10079072" y="822305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8" name="Прямая соединительная линия 617"/>
          <p:cNvCxnSpPr/>
          <p:nvPr/>
        </p:nvCxnSpPr>
        <p:spPr>
          <a:xfrm rot="5400000" flipH="1" flipV="1">
            <a:off x="10150510" y="822305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9" name="Прямая соединительная линия 618"/>
          <p:cNvCxnSpPr/>
          <p:nvPr/>
        </p:nvCxnSpPr>
        <p:spPr>
          <a:xfrm rot="5400000" flipH="1" flipV="1">
            <a:off x="9679016" y="3922711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16530" y="6395263"/>
            <a:ext cx="62445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16530" y="465909"/>
            <a:ext cx="624458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83" name="Прямая со стрелкой 482"/>
          <p:cNvCxnSpPr/>
          <p:nvPr/>
        </p:nvCxnSpPr>
        <p:spPr>
          <a:xfrm>
            <a:off x="0" y="751661"/>
            <a:ext cx="10440988" cy="3443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4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357259" y="6638"/>
            <a:ext cx="518863" cy="505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3" name="Прямоугольник 642"/>
          <p:cNvSpPr/>
          <p:nvPr/>
        </p:nvSpPr>
        <p:spPr>
          <a:xfrm>
            <a:off x="9863964" y="323033"/>
            <a:ext cx="577024" cy="21431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- - -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50" name="Picture 4" descr="светофор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 rot="10800000">
            <a:off x="9863964" y="108719"/>
            <a:ext cx="235284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4" name="Прямоугольник 643"/>
          <p:cNvSpPr/>
          <p:nvPr/>
        </p:nvSpPr>
        <p:spPr>
          <a:xfrm>
            <a:off x="9863964" y="894537"/>
            <a:ext cx="577024" cy="21431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- - -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60" name="Picture 4" descr="светофор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9863964" y="894537"/>
            <a:ext cx="235284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" name="Прямоугольник 644"/>
          <p:cNvSpPr/>
          <p:nvPr/>
        </p:nvSpPr>
        <p:spPr>
          <a:xfrm>
            <a:off x="9863964" y="6180949"/>
            <a:ext cx="577024" cy="21431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- - -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62" name="Picture 4" descr="светофор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 rot="10800000">
            <a:off x="9863964" y="6038073"/>
            <a:ext cx="235284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3" name="Скругленный прямоугольник 452"/>
          <p:cNvSpPr/>
          <p:nvPr/>
        </p:nvSpPr>
        <p:spPr>
          <a:xfrm>
            <a:off x="9721088" y="751661"/>
            <a:ext cx="719900" cy="578647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1" name="Скругленный прямоугольник 480"/>
          <p:cNvSpPr/>
          <p:nvPr/>
        </p:nvSpPr>
        <p:spPr>
          <a:xfrm>
            <a:off x="9721088" y="0"/>
            <a:ext cx="719900" cy="53734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51" name="Прямая соединительная линия 650"/>
          <p:cNvCxnSpPr/>
          <p:nvPr/>
        </p:nvCxnSpPr>
        <p:spPr>
          <a:xfrm rot="10800000">
            <a:off x="3729820" y="546871"/>
            <a:ext cx="214314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1" name="Прямоугольник 660"/>
          <p:cNvSpPr/>
          <p:nvPr/>
        </p:nvSpPr>
        <p:spPr>
          <a:xfrm>
            <a:off x="0" y="894537"/>
            <a:ext cx="362710" cy="214314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- 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662" name="Прямая соединительная линия 661"/>
          <p:cNvCxnSpPr/>
          <p:nvPr/>
        </p:nvCxnSpPr>
        <p:spPr>
          <a:xfrm rot="10800000">
            <a:off x="1515242" y="546871"/>
            <a:ext cx="214314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2" name="Прямоугольник 681"/>
          <p:cNvSpPr/>
          <p:nvPr/>
        </p:nvSpPr>
        <p:spPr>
          <a:xfrm>
            <a:off x="0" y="6823891"/>
            <a:ext cx="505586" cy="142876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- -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8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22664" y="6735376"/>
            <a:ext cx="465909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63" name="Прямая со стрелкой 462"/>
          <p:cNvCxnSpPr/>
          <p:nvPr/>
        </p:nvCxnSpPr>
        <p:spPr>
          <a:xfrm rot="16200000" flipH="1">
            <a:off x="-2656329" y="3985012"/>
            <a:ext cx="6466704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0" name="Прямая со стрелкой 509"/>
          <p:cNvCxnSpPr/>
          <p:nvPr/>
        </p:nvCxnSpPr>
        <p:spPr>
          <a:xfrm rot="5400000">
            <a:off x="629823" y="6985410"/>
            <a:ext cx="465909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8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380976" y="6735376"/>
            <a:ext cx="465909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3" name="Скругленный прямоугольник 472"/>
          <p:cNvSpPr/>
          <p:nvPr/>
        </p:nvSpPr>
        <p:spPr>
          <a:xfrm>
            <a:off x="9721088" y="6681015"/>
            <a:ext cx="719900" cy="53734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85" name="Прямая со стрелкой 484"/>
          <p:cNvCxnSpPr/>
          <p:nvPr/>
        </p:nvCxnSpPr>
        <p:spPr>
          <a:xfrm rot="16200000" flipH="1">
            <a:off x="5897593" y="3609181"/>
            <a:ext cx="7218363" cy="1"/>
          </a:xfrm>
          <a:prstGeom prst="straightConnector1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4" name="Скругленный прямоугольник 473"/>
          <p:cNvSpPr/>
          <p:nvPr/>
        </p:nvSpPr>
        <p:spPr>
          <a:xfrm>
            <a:off x="862776" y="6681015"/>
            <a:ext cx="8643998" cy="53734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6" name="Прямоугольник 685"/>
          <p:cNvSpPr/>
          <p:nvPr/>
        </p:nvSpPr>
        <p:spPr>
          <a:xfrm>
            <a:off x="9935402" y="6823891"/>
            <a:ext cx="505586" cy="142876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- -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49" name="Picture 4" descr="светофор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9863964" y="6861173"/>
            <a:ext cx="235284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" name="Стрелка вправо 239"/>
          <p:cNvSpPr/>
          <p:nvPr/>
        </p:nvSpPr>
        <p:spPr>
          <a:xfrm>
            <a:off x="10440988" y="6252387"/>
            <a:ext cx="45719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2" name="Прямая со стрелкой 241"/>
          <p:cNvCxnSpPr/>
          <p:nvPr/>
        </p:nvCxnSpPr>
        <p:spPr>
          <a:xfrm>
            <a:off x="9649650" y="1180289"/>
            <a:ext cx="21431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Прямая со стрелкой 248"/>
          <p:cNvCxnSpPr/>
          <p:nvPr/>
        </p:nvCxnSpPr>
        <p:spPr>
          <a:xfrm>
            <a:off x="9649650" y="251595"/>
            <a:ext cx="21431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Прямая со стрелкой 249"/>
          <p:cNvCxnSpPr/>
          <p:nvPr/>
        </p:nvCxnSpPr>
        <p:spPr>
          <a:xfrm>
            <a:off x="791338" y="1108851"/>
            <a:ext cx="21431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Прямая со стрелкой 250"/>
          <p:cNvCxnSpPr/>
          <p:nvPr/>
        </p:nvCxnSpPr>
        <p:spPr>
          <a:xfrm>
            <a:off x="9649650" y="5966635"/>
            <a:ext cx="21431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Прямая со стрелкой 251"/>
          <p:cNvCxnSpPr/>
          <p:nvPr/>
        </p:nvCxnSpPr>
        <p:spPr>
          <a:xfrm>
            <a:off x="9649650" y="7038205"/>
            <a:ext cx="21431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Прямая со стрелкой 252"/>
          <p:cNvCxnSpPr/>
          <p:nvPr/>
        </p:nvCxnSpPr>
        <p:spPr>
          <a:xfrm>
            <a:off x="791338" y="6180949"/>
            <a:ext cx="21431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Прямая со стрелкой 253"/>
          <p:cNvCxnSpPr/>
          <p:nvPr/>
        </p:nvCxnSpPr>
        <p:spPr>
          <a:xfrm>
            <a:off x="791338" y="6966767"/>
            <a:ext cx="21431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Прямая со стрелкой 255"/>
          <p:cNvCxnSpPr/>
          <p:nvPr/>
        </p:nvCxnSpPr>
        <p:spPr>
          <a:xfrm>
            <a:off x="2720164" y="323033"/>
            <a:ext cx="21431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Прямая со стрелкой 262"/>
          <p:cNvCxnSpPr/>
          <p:nvPr/>
        </p:nvCxnSpPr>
        <p:spPr>
          <a:xfrm rot="10800000">
            <a:off x="2434412" y="323033"/>
            <a:ext cx="21431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Прямая со стрелкой 267"/>
          <p:cNvCxnSpPr/>
          <p:nvPr/>
        </p:nvCxnSpPr>
        <p:spPr>
          <a:xfrm rot="10800000">
            <a:off x="9363898" y="251595"/>
            <a:ext cx="21431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Прямая со стрелкой 268"/>
          <p:cNvCxnSpPr/>
          <p:nvPr/>
        </p:nvCxnSpPr>
        <p:spPr>
          <a:xfrm rot="10800000">
            <a:off x="505586" y="1108851"/>
            <a:ext cx="21431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Прямая со стрелкой 269"/>
          <p:cNvCxnSpPr/>
          <p:nvPr/>
        </p:nvCxnSpPr>
        <p:spPr>
          <a:xfrm rot="10800000">
            <a:off x="505586" y="6180949"/>
            <a:ext cx="21431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Прямая со стрелкой 273"/>
          <p:cNvCxnSpPr/>
          <p:nvPr/>
        </p:nvCxnSpPr>
        <p:spPr>
          <a:xfrm rot="10800000">
            <a:off x="505586" y="6966767"/>
            <a:ext cx="21431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Прямая со стрелкой 275"/>
          <p:cNvCxnSpPr/>
          <p:nvPr/>
        </p:nvCxnSpPr>
        <p:spPr>
          <a:xfrm rot="10800000">
            <a:off x="9363898" y="7038205"/>
            <a:ext cx="21431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Прямая со стрелкой 276"/>
          <p:cNvCxnSpPr/>
          <p:nvPr/>
        </p:nvCxnSpPr>
        <p:spPr>
          <a:xfrm rot="10800000">
            <a:off x="9363898" y="5966635"/>
            <a:ext cx="21431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Прямая со стрелкой 277"/>
          <p:cNvCxnSpPr/>
          <p:nvPr/>
        </p:nvCxnSpPr>
        <p:spPr>
          <a:xfrm rot="10800000">
            <a:off x="9363898" y="1180289"/>
            <a:ext cx="214314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Прямая со стрелкой 278"/>
          <p:cNvCxnSpPr/>
          <p:nvPr/>
        </p:nvCxnSpPr>
        <p:spPr>
          <a:xfrm rot="5400000">
            <a:off x="5043487" y="6786584"/>
            <a:ext cx="212726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Прямая со стрелкой 286"/>
          <p:cNvCxnSpPr/>
          <p:nvPr/>
        </p:nvCxnSpPr>
        <p:spPr>
          <a:xfrm rot="5400000">
            <a:off x="8901139" y="6786584"/>
            <a:ext cx="212726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Прямая со стрелкой 290"/>
          <p:cNvCxnSpPr/>
          <p:nvPr/>
        </p:nvCxnSpPr>
        <p:spPr>
          <a:xfrm rot="5400000">
            <a:off x="8972577" y="785792"/>
            <a:ext cx="212726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Прямая со стрелкой 292"/>
          <p:cNvCxnSpPr/>
          <p:nvPr/>
        </p:nvCxnSpPr>
        <p:spPr>
          <a:xfrm rot="5400000">
            <a:off x="7972445" y="785792"/>
            <a:ext cx="212726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Прямая со стрелкой 293"/>
          <p:cNvCxnSpPr/>
          <p:nvPr/>
        </p:nvCxnSpPr>
        <p:spPr>
          <a:xfrm rot="5400000">
            <a:off x="3757603" y="785792"/>
            <a:ext cx="212726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Прямая со стрелкой 294"/>
          <p:cNvCxnSpPr/>
          <p:nvPr/>
        </p:nvCxnSpPr>
        <p:spPr>
          <a:xfrm rot="5400000">
            <a:off x="1614463" y="6786584"/>
            <a:ext cx="212726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Прямая со стрелкой 295"/>
          <p:cNvCxnSpPr/>
          <p:nvPr/>
        </p:nvCxnSpPr>
        <p:spPr>
          <a:xfrm rot="5400000">
            <a:off x="10044147" y="6786584"/>
            <a:ext cx="212726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Прямая со стрелкой 296"/>
          <p:cNvCxnSpPr/>
          <p:nvPr/>
        </p:nvCxnSpPr>
        <p:spPr>
          <a:xfrm rot="5400000" flipH="1" flipV="1">
            <a:off x="5046661" y="6497658"/>
            <a:ext cx="214314" cy="952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Прямая со стрелкой 299"/>
          <p:cNvCxnSpPr/>
          <p:nvPr/>
        </p:nvCxnSpPr>
        <p:spPr>
          <a:xfrm rot="5400000" flipH="1" flipV="1">
            <a:off x="1617637" y="6497658"/>
            <a:ext cx="214314" cy="952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Прямая со стрелкой 300"/>
          <p:cNvCxnSpPr/>
          <p:nvPr/>
        </p:nvCxnSpPr>
        <p:spPr>
          <a:xfrm rot="5400000" flipH="1" flipV="1">
            <a:off x="8904313" y="6497658"/>
            <a:ext cx="214314" cy="952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Прямая со стрелкой 301"/>
          <p:cNvCxnSpPr/>
          <p:nvPr/>
        </p:nvCxnSpPr>
        <p:spPr>
          <a:xfrm rot="5400000" flipH="1" flipV="1">
            <a:off x="10047321" y="6497658"/>
            <a:ext cx="214314" cy="952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Прямая со стрелкой 302"/>
          <p:cNvCxnSpPr/>
          <p:nvPr/>
        </p:nvCxnSpPr>
        <p:spPr>
          <a:xfrm rot="5400000" flipH="1" flipV="1">
            <a:off x="3760777" y="568304"/>
            <a:ext cx="214314" cy="952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Прямая со стрелкой 303"/>
          <p:cNvCxnSpPr/>
          <p:nvPr/>
        </p:nvCxnSpPr>
        <p:spPr>
          <a:xfrm rot="5400000" flipH="1" flipV="1">
            <a:off x="7975619" y="568304"/>
            <a:ext cx="214314" cy="952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Прямая со стрелкой 304"/>
          <p:cNvCxnSpPr/>
          <p:nvPr/>
        </p:nvCxnSpPr>
        <p:spPr>
          <a:xfrm rot="5400000" flipH="1" flipV="1">
            <a:off x="8975751" y="568304"/>
            <a:ext cx="214314" cy="952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Прямая со стрелкой 305"/>
          <p:cNvCxnSpPr/>
          <p:nvPr/>
        </p:nvCxnSpPr>
        <p:spPr>
          <a:xfrm rot="5400000" flipH="1" flipV="1">
            <a:off x="10047321" y="639742"/>
            <a:ext cx="214314" cy="952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Прямая со стрелкой 307"/>
          <p:cNvCxnSpPr/>
          <p:nvPr/>
        </p:nvCxnSpPr>
        <p:spPr>
          <a:xfrm rot="5400000">
            <a:off x="10044147" y="857230"/>
            <a:ext cx="212726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" name="TextBox 309"/>
          <p:cNvSpPr txBox="1"/>
          <p:nvPr/>
        </p:nvSpPr>
        <p:spPr>
          <a:xfrm rot="16200000">
            <a:off x="9952526" y="2851617"/>
            <a:ext cx="659592" cy="317333"/>
          </a:xfrm>
          <a:prstGeom prst="rect">
            <a:avLst/>
          </a:prstGeom>
          <a:noFill/>
        </p:spPr>
        <p:txBody>
          <a:bodyPr wrap="square" lIns="100904" tIns="50452" rIns="100904" bIns="50452" rtlCol="0">
            <a:spAutoFit/>
          </a:bodyPr>
          <a:lstStyle/>
          <a:p>
            <a:r>
              <a:rPr lang="ru-RU" sz="1400" dirty="0" smtClean="0"/>
              <a:t>д.107</a:t>
            </a:r>
            <a:endParaRPr lang="ru-RU" sz="1400" dirty="0"/>
          </a:p>
        </p:txBody>
      </p:sp>
      <p:sp>
        <p:nvSpPr>
          <p:cNvPr id="314" name="TextBox 313"/>
          <p:cNvSpPr txBox="1"/>
          <p:nvPr/>
        </p:nvSpPr>
        <p:spPr>
          <a:xfrm>
            <a:off x="8549827" y="1422857"/>
            <a:ext cx="659592" cy="317333"/>
          </a:xfrm>
          <a:prstGeom prst="rect">
            <a:avLst/>
          </a:prstGeom>
          <a:noFill/>
        </p:spPr>
        <p:txBody>
          <a:bodyPr wrap="square" lIns="100904" tIns="50452" rIns="100904" bIns="50452" rtlCol="0">
            <a:spAutoFit/>
          </a:bodyPr>
          <a:lstStyle/>
          <a:p>
            <a:r>
              <a:rPr lang="ru-RU" sz="1400" dirty="0" smtClean="0"/>
              <a:t>д.111</a:t>
            </a:r>
            <a:endParaRPr lang="ru-RU" sz="1400" dirty="0"/>
          </a:p>
        </p:txBody>
      </p:sp>
      <p:sp>
        <p:nvSpPr>
          <p:cNvPr id="316" name="TextBox 315"/>
          <p:cNvSpPr txBox="1"/>
          <p:nvPr/>
        </p:nvSpPr>
        <p:spPr>
          <a:xfrm>
            <a:off x="8006576" y="5323693"/>
            <a:ext cx="704856" cy="317333"/>
          </a:xfrm>
          <a:prstGeom prst="rect">
            <a:avLst/>
          </a:prstGeom>
          <a:noFill/>
        </p:spPr>
        <p:txBody>
          <a:bodyPr wrap="square" lIns="100904" tIns="50452" rIns="100904" bIns="50452" rtlCol="0">
            <a:spAutoFit/>
          </a:bodyPr>
          <a:lstStyle/>
          <a:p>
            <a:r>
              <a:rPr lang="ru-RU" sz="1400" dirty="0" smtClean="0"/>
              <a:t>д.</a:t>
            </a:r>
            <a:endParaRPr lang="ru-RU" sz="1400" dirty="0"/>
          </a:p>
        </p:txBody>
      </p:sp>
      <p:sp>
        <p:nvSpPr>
          <p:cNvPr id="318" name="TextBox 317"/>
          <p:cNvSpPr txBox="1"/>
          <p:nvPr/>
        </p:nvSpPr>
        <p:spPr>
          <a:xfrm>
            <a:off x="4648990" y="1394603"/>
            <a:ext cx="659592" cy="317333"/>
          </a:xfrm>
          <a:prstGeom prst="rect">
            <a:avLst/>
          </a:prstGeom>
          <a:noFill/>
        </p:spPr>
        <p:txBody>
          <a:bodyPr wrap="square" lIns="100904" tIns="50452" rIns="100904" bIns="50452" rtlCol="0">
            <a:spAutoFit/>
          </a:bodyPr>
          <a:lstStyle/>
          <a:p>
            <a:r>
              <a:rPr lang="ru-RU" sz="1400" dirty="0" smtClean="0"/>
              <a:t>д.</a:t>
            </a:r>
            <a:endParaRPr lang="ru-RU" sz="1400" dirty="0"/>
          </a:p>
        </p:txBody>
      </p:sp>
      <p:pic>
        <p:nvPicPr>
          <p:cNvPr id="320" name="Picture 13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 rot="5400000">
            <a:off x="7077882" y="180157"/>
            <a:ext cx="28575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2" name="Picture 13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 rot="5400000">
            <a:off x="8363766" y="180157"/>
            <a:ext cx="28575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3" name="Picture 1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10585167">
            <a:off x="219834" y="6109511"/>
            <a:ext cx="28575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4" name="Picture 1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005652" y="6932611"/>
            <a:ext cx="28575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5" name="Picture 1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16200000">
            <a:off x="10155236" y="6109511"/>
            <a:ext cx="28575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6" name="Picture 13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48396" y="6932611"/>
            <a:ext cx="28575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8" name="Picture 13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2148660" y="180157"/>
            <a:ext cx="28575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9" name="Picture 13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792394" y="6932611"/>
            <a:ext cx="28575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1" name="Picture 1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5559621">
            <a:off x="2798080" y="901016"/>
            <a:ext cx="28575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2" name="Picture 1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5561955">
            <a:off x="7084453" y="901108"/>
            <a:ext cx="28575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4" name="Picture 1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5561955">
            <a:off x="8441775" y="901107"/>
            <a:ext cx="28575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6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5400000">
            <a:off x="3783987" y="902284"/>
            <a:ext cx="285752" cy="270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1" name="Picture 1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9863964" y="1251727"/>
            <a:ext cx="28575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3" name="Picture 13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9078146" y="1180289"/>
            <a:ext cx="28575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06114" y="5466569"/>
            <a:ext cx="273430" cy="243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3" name="Picture 7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10800000">
            <a:off x="4366990" y="5336228"/>
            <a:ext cx="439214" cy="142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4" name="Picture 7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10800000">
            <a:off x="6369133" y="7055628"/>
            <a:ext cx="439214" cy="142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5" name="Picture 7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10800000">
            <a:off x="4577552" y="7075486"/>
            <a:ext cx="439214" cy="142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0800000">
            <a:off x="6506378" y="6823891"/>
            <a:ext cx="273430" cy="243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9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0800000">
            <a:off x="4648990" y="6823891"/>
            <a:ext cx="273430" cy="243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503078" y="5969935"/>
            <a:ext cx="292352" cy="285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5" name="Picture 1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 rot="16200000">
            <a:off x="8863832" y="3394867"/>
            <a:ext cx="28575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2"/>
          <a:stretch>
            <a:fillRect/>
          </a:stretch>
        </p:blipFill>
        <p:spPr bwMode="auto">
          <a:xfrm rot="16200000">
            <a:off x="8649518" y="180157"/>
            <a:ext cx="285752" cy="28575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346" name="Прямоугольник 345"/>
          <p:cNvSpPr/>
          <p:nvPr/>
        </p:nvSpPr>
        <p:spPr>
          <a:xfrm>
            <a:off x="10083798" y="5180817"/>
            <a:ext cx="357190" cy="71438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8" name="TextBox 347"/>
          <p:cNvSpPr txBox="1"/>
          <p:nvPr/>
        </p:nvSpPr>
        <p:spPr>
          <a:xfrm rot="16200000">
            <a:off x="9952524" y="5351946"/>
            <a:ext cx="659592" cy="317333"/>
          </a:xfrm>
          <a:prstGeom prst="rect">
            <a:avLst/>
          </a:prstGeom>
          <a:noFill/>
        </p:spPr>
        <p:txBody>
          <a:bodyPr wrap="square" lIns="100904" tIns="50452" rIns="100904" bIns="50452" rtlCol="0">
            <a:spAutoFit/>
          </a:bodyPr>
          <a:lstStyle/>
          <a:p>
            <a:r>
              <a:rPr lang="ru-RU" sz="1400" dirty="0" smtClean="0"/>
              <a:t>д.42</a:t>
            </a:r>
            <a:endParaRPr lang="ru-RU" sz="1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 rot="5400000">
            <a:off x="7624708" y="990653"/>
            <a:ext cx="363680" cy="171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 rot="16200000">
            <a:off x="8935270" y="6038073"/>
            <a:ext cx="214314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078146" y="1466041"/>
            <a:ext cx="290509" cy="290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1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149452" y="894537"/>
            <a:ext cx="28575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2" name="Picture 1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 rot="5400000">
            <a:off x="7863700" y="894537"/>
            <a:ext cx="28575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3" name="Picture 3"/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 rot="16200000">
            <a:off x="9053469" y="3490982"/>
            <a:ext cx="363680" cy="171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0800000">
            <a:off x="3505982" y="894537"/>
            <a:ext cx="273430" cy="243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5" name="Picture 7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505982" y="1180289"/>
            <a:ext cx="439214" cy="115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0800000">
            <a:off x="5506246" y="894537"/>
            <a:ext cx="273430" cy="243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7" name="Picture 7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506246" y="1180289"/>
            <a:ext cx="439214" cy="115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" name="Picture 12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005916" y="0"/>
            <a:ext cx="253205" cy="253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3005916" y="251595"/>
            <a:ext cx="253205" cy="253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9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5400000">
            <a:off x="219834" y="1466041"/>
            <a:ext cx="28575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19834" y="1180289"/>
            <a:ext cx="293402" cy="286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1" name="Picture 1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 rot="5400000">
            <a:off x="1362842" y="1894669"/>
            <a:ext cx="28575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2" name="Picture 3"/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 rot="5400000">
            <a:off x="1123850" y="1990785"/>
            <a:ext cx="363680" cy="171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26"/>
          <a:srcRect/>
          <a:stretch>
            <a:fillRect/>
          </a:stretch>
        </p:blipFill>
        <p:spPr bwMode="auto">
          <a:xfrm>
            <a:off x="1005652" y="894537"/>
            <a:ext cx="253205" cy="253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7"/>
          <a:srcRect/>
          <a:stretch>
            <a:fillRect/>
          </a:stretch>
        </p:blipFill>
        <p:spPr bwMode="auto">
          <a:xfrm rot="10800000">
            <a:off x="258722" y="894535"/>
            <a:ext cx="285753" cy="285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3" name="Picture 8"/>
          <p:cNvPicPr>
            <a:picLocks noChangeAspect="1" noChangeArrowheads="1"/>
          </p:cNvPicPr>
          <p:nvPr/>
        </p:nvPicPr>
        <p:blipFill>
          <a:blip r:embed="rId27"/>
          <a:srcRect/>
          <a:stretch>
            <a:fillRect/>
          </a:stretch>
        </p:blipFill>
        <p:spPr bwMode="auto">
          <a:xfrm rot="16200000">
            <a:off x="6792130" y="5966635"/>
            <a:ext cx="285753" cy="285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06385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2182</TotalTime>
  <Words>505</Words>
  <Application>Microsoft Office PowerPoint</Application>
  <PresentationFormat>Произвольный</PresentationFormat>
  <Paragraphs>55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Тема Office</vt:lpstr>
      <vt:lpstr>1_Тема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Lena</cp:lastModifiedBy>
  <cp:revision>193</cp:revision>
  <cp:lastPrinted>2013-07-03T08:57:25Z</cp:lastPrinted>
  <dcterms:created xsi:type="dcterms:W3CDTF">2013-06-22T05:28:09Z</dcterms:created>
  <dcterms:modified xsi:type="dcterms:W3CDTF">2013-07-15T09:53:36Z</dcterms:modified>
</cp:coreProperties>
</file>