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3C12-F6AB-4C98-8632-B1EDDE03D11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F4C5-3211-4612-8D0B-5B076A404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pr06^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25" y="-46038"/>
            <a:ext cx="10002838" cy="6950076"/>
          </a:xfrm>
          <a:prstGeom prst="rect">
            <a:avLst/>
          </a:prstGeom>
          <a:noFill/>
        </p:spPr>
      </p:pic>
      <p:pic>
        <p:nvPicPr>
          <p:cNvPr id="624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56610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00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an31^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182563"/>
            <a:ext cx="10698163" cy="7223126"/>
          </a:xfrm>
          <a:prstGeom prst="rect">
            <a:avLst/>
          </a:prstGeom>
          <a:noFill/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55895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an31^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9763" y="-374650"/>
            <a:ext cx="10423526" cy="7607300"/>
          </a:xfrm>
          <a:prstGeom prst="rect">
            <a:avLst/>
          </a:prstGeom>
          <a:noFill/>
        </p:spPr>
      </p:pic>
      <p:pic>
        <p:nvPicPr>
          <p:cNvPr id="2253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6610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pr06^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76275" y="-311150"/>
            <a:ext cx="10496550" cy="7480300"/>
          </a:xfrm>
          <a:prstGeom prst="rect">
            <a:avLst/>
          </a:prstGeom>
          <a:noFill/>
        </p:spPr>
      </p:pic>
      <p:pic>
        <p:nvPicPr>
          <p:cNvPr id="706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70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an31^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11150"/>
            <a:ext cx="10387013" cy="7480300"/>
          </a:xfrm>
          <a:prstGeom prst="rect">
            <a:avLst/>
          </a:prstGeom>
          <a:noFill/>
        </p:spPr>
      </p:pic>
      <p:pic>
        <p:nvPicPr>
          <p:cNvPr id="716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71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Jan31^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66750" y="-355600"/>
            <a:ext cx="10479088" cy="7570788"/>
          </a:xfrm>
          <a:prstGeom prst="rect">
            <a:avLst/>
          </a:prstGeom>
          <a:noFill/>
        </p:spPr>
      </p:pic>
      <p:pic>
        <p:nvPicPr>
          <p:cNvPr id="727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0" y="5876925"/>
            <a:ext cx="304800" cy="304800"/>
          </a:xfrm>
          <a:prstGeom prst="rect">
            <a:avLst/>
          </a:prstGeom>
          <a:noFill/>
        </p:spPr>
      </p:pic>
      <p:pic>
        <p:nvPicPr>
          <p:cNvPr id="727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72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Jan31^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95325" y="-246063"/>
            <a:ext cx="10534650" cy="7351713"/>
          </a:xfrm>
          <a:prstGeom prst="rect">
            <a:avLst/>
          </a:prstGeom>
          <a:noFill/>
        </p:spPr>
      </p:pic>
      <p:pic>
        <p:nvPicPr>
          <p:cNvPr id="737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73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an31^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85800" y="-246063"/>
            <a:ext cx="10515600" cy="7351713"/>
          </a:xfrm>
          <a:prstGeom prst="rect">
            <a:avLst/>
          </a:prstGeom>
          <a:noFill/>
        </p:spPr>
      </p:pic>
      <p:pic>
        <p:nvPicPr>
          <p:cNvPr id="5120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51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pr07^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9729788" cy="7186613"/>
          </a:xfrm>
          <a:prstGeom prst="rect">
            <a:avLst/>
          </a:prstGeom>
          <a:noFill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66813" y="3429000"/>
            <a:ext cx="6010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0"/>
              <a:t>К  О  Н  Е 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</cp:revision>
  <dcterms:created xsi:type="dcterms:W3CDTF">2014-02-17T19:09:09Z</dcterms:created>
  <dcterms:modified xsi:type="dcterms:W3CDTF">2014-02-17T19:12:59Z</dcterms:modified>
</cp:coreProperties>
</file>