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2D2-7BAE-42CD-8260-8BDF3D362C2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4119-889C-46ED-B4B8-54F99D055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2D2-7BAE-42CD-8260-8BDF3D362C2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4119-889C-46ED-B4B8-54F99D055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2D2-7BAE-42CD-8260-8BDF3D362C2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4119-889C-46ED-B4B8-54F99D055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2D2-7BAE-42CD-8260-8BDF3D362C2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4119-889C-46ED-B4B8-54F99D055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2D2-7BAE-42CD-8260-8BDF3D362C2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4119-889C-46ED-B4B8-54F99D055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2D2-7BAE-42CD-8260-8BDF3D362C2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4119-889C-46ED-B4B8-54F99D055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2D2-7BAE-42CD-8260-8BDF3D362C2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4119-889C-46ED-B4B8-54F99D055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2D2-7BAE-42CD-8260-8BDF3D362C2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4119-889C-46ED-B4B8-54F99D055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2D2-7BAE-42CD-8260-8BDF3D362C2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4119-889C-46ED-B4B8-54F99D055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2D2-7BAE-42CD-8260-8BDF3D362C2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4119-889C-46ED-B4B8-54F99D055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3A2D2-7BAE-42CD-8260-8BDF3D362C2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4119-889C-46ED-B4B8-54F99D055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3A2D2-7BAE-42CD-8260-8BDF3D362C2F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4119-889C-46ED-B4B8-54F99D0554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0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Jan31^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31838" y="-282575"/>
            <a:ext cx="10607676" cy="7424738"/>
          </a:xfrm>
          <a:prstGeom prst="rect">
            <a:avLst/>
          </a:prstGeom>
          <a:noFill/>
        </p:spPr>
      </p:pic>
      <p:pic>
        <p:nvPicPr>
          <p:cNvPr id="4198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0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75688" y="55165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00" fill="hold"/>
                                        <p:tgtEl>
                                          <p:spTgt spid="419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98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Jan31^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20713" y="-355600"/>
            <a:ext cx="10387013" cy="7570788"/>
          </a:xfrm>
          <a:prstGeom prst="rect">
            <a:avLst/>
          </a:prstGeom>
          <a:noFill/>
        </p:spPr>
      </p:pic>
      <p:pic>
        <p:nvPicPr>
          <p:cNvPr id="4813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5805488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0" fill="hold"/>
                                        <p:tgtEl>
                                          <p:spTgt spid="48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Jan31^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20713" y="-355600"/>
            <a:ext cx="10387013" cy="7570788"/>
          </a:xfrm>
          <a:prstGeom prst="rect">
            <a:avLst/>
          </a:prstGeom>
          <a:noFill/>
        </p:spPr>
      </p:pic>
      <p:pic>
        <p:nvPicPr>
          <p:cNvPr id="4301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1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59788" y="54451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430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Apr06^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428625" y="-46038"/>
            <a:ext cx="10002838" cy="6950076"/>
          </a:xfrm>
          <a:prstGeom prst="rect">
            <a:avLst/>
          </a:prstGeom>
          <a:noFill/>
        </p:spPr>
      </p:pic>
      <p:pic>
        <p:nvPicPr>
          <p:cNvPr id="6144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43888" y="56610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00" fill="hold"/>
                                        <p:tgtEl>
                                          <p:spTgt spid="614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Jan31^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76288" y="-182563"/>
            <a:ext cx="10698163" cy="7223126"/>
          </a:xfrm>
          <a:prstGeom prst="rect">
            <a:avLst/>
          </a:prstGeom>
          <a:noFill/>
        </p:spPr>
      </p:pic>
      <p:pic>
        <p:nvPicPr>
          <p:cNvPr id="4505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3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991600" y="5876925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00" fill="hold"/>
                                        <p:tgtEl>
                                          <p:spTgt spid="45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5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Jan31^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31838" y="-282575"/>
            <a:ext cx="10607676" cy="7424738"/>
          </a:xfrm>
          <a:prstGeom prst="rect">
            <a:avLst/>
          </a:prstGeom>
          <a:noFill/>
        </p:spPr>
      </p:pic>
      <p:pic>
        <p:nvPicPr>
          <p:cNvPr id="4608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4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55165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000" fill="hold"/>
                                        <p:tgtEl>
                                          <p:spTgt spid="460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an31^0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</p:spPr>
      </p:pic>
      <p:pic>
        <p:nvPicPr>
          <p:cNvPr id="921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5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6550" y="57340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92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Jan31^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95325" y="-246063"/>
            <a:ext cx="10534650" cy="7351713"/>
          </a:xfrm>
          <a:prstGeom prst="rect">
            <a:avLst/>
          </a:prstGeom>
          <a:noFill/>
        </p:spPr>
      </p:pic>
      <p:pic>
        <p:nvPicPr>
          <p:cNvPr id="8197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6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55165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81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an31^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76288" y="-392113"/>
            <a:ext cx="10698163" cy="7643813"/>
          </a:xfrm>
          <a:prstGeom prst="rect">
            <a:avLst/>
          </a:prstGeom>
          <a:noFill/>
        </p:spPr>
      </p:pic>
      <p:pic>
        <p:nvPicPr>
          <p:cNvPr id="1843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7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839200" y="55165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184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Jan31^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66750" y="-246063"/>
            <a:ext cx="10479088" cy="7351713"/>
          </a:xfrm>
          <a:prstGeom prst="rect">
            <a:avLst/>
          </a:prstGeom>
          <a:noFill/>
        </p:spPr>
      </p:pic>
      <p:pic>
        <p:nvPicPr>
          <p:cNvPr id="4710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38Записанный звук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604250" y="53006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0" fill="hold"/>
                                        <p:tgtEl>
                                          <p:spTgt spid="47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0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10</Slides>
  <Notes>0</Notes>
  <HiddenSlides>0</HiddenSlides>
  <MMClips>10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2</cp:revision>
  <dcterms:created xsi:type="dcterms:W3CDTF">2014-02-17T19:08:17Z</dcterms:created>
  <dcterms:modified xsi:type="dcterms:W3CDTF">2014-02-17T19:12:35Z</dcterms:modified>
</cp:coreProperties>
</file>