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5E60-17DF-4838-AB22-636959247D3E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54C7-0843-4F6E-A631-EA6A372E5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5E60-17DF-4838-AB22-636959247D3E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54C7-0843-4F6E-A631-EA6A372E5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5E60-17DF-4838-AB22-636959247D3E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54C7-0843-4F6E-A631-EA6A372E5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5E60-17DF-4838-AB22-636959247D3E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54C7-0843-4F6E-A631-EA6A372E5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5E60-17DF-4838-AB22-636959247D3E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54C7-0843-4F6E-A631-EA6A372E5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5E60-17DF-4838-AB22-636959247D3E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54C7-0843-4F6E-A631-EA6A372E5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5E60-17DF-4838-AB22-636959247D3E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54C7-0843-4F6E-A631-EA6A372E5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5E60-17DF-4838-AB22-636959247D3E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54C7-0843-4F6E-A631-EA6A372E5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5E60-17DF-4838-AB22-636959247D3E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54C7-0843-4F6E-A631-EA6A372E5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5E60-17DF-4838-AB22-636959247D3E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54C7-0843-4F6E-A631-EA6A372E5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5E60-17DF-4838-AB22-636959247D3E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54C7-0843-4F6E-A631-EA6A372E5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95E60-17DF-4838-AB22-636959247D3E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254C7-0843-4F6E-A631-EA6A372E5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Jan31^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20713" y="-355600"/>
            <a:ext cx="10387013" cy="7570788"/>
          </a:xfrm>
          <a:prstGeom prst="rect">
            <a:avLst/>
          </a:prstGeom>
          <a:noFill/>
        </p:spPr>
      </p:pic>
      <p:pic>
        <p:nvPicPr>
          <p:cNvPr id="27651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59788" y="58054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276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Jan31^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20713" y="-355600"/>
            <a:ext cx="10387013" cy="7570788"/>
          </a:xfrm>
          <a:prstGeom prst="rect">
            <a:avLst/>
          </a:prstGeom>
          <a:noFill/>
        </p:spPr>
      </p:pic>
      <p:pic>
        <p:nvPicPr>
          <p:cNvPr id="40963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29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39200" y="60213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409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Jan31^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31838" y="-282575"/>
            <a:ext cx="10607676" cy="7424738"/>
          </a:xfrm>
          <a:prstGeom prst="rect">
            <a:avLst/>
          </a:prstGeom>
          <a:noFill/>
        </p:spPr>
      </p:pic>
      <p:pic>
        <p:nvPicPr>
          <p:cNvPr id="30723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2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39200" y="60213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0" fill="hold"/>
                                        <p:tgtEl>
                                          <p:spTgt spid="307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Jan31^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20713" y="-355600"/>
            <a:ext cx="10387013" cy="7570788"/>
          </a:xfrm>
          <a:prstGeom prst="rect">
            <a:avLst/>
          </a:prstGeom>
          <a:noFill/>
        </p:spPr>
      </p:pic>
      <p:pic>
        <p:nvPicPr>
          <p:cNvPr id="34819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04250" y="60928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0" fill="hold"/>
                                        <p:tgtEl>
                                          <p:spTgt spid="348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pr06^5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28625" y="-46038"/>
            <a:ext cx="10002838" cy="6950076"/>
          </a:xfrm>
          <a:prstGeom prst="rect">
            <a:avLst/>
          </a:prstGeom>
          <a:noFill/>
        </p:spPr>
      </p:pic>
      <p:pic>
        <p:nvPicPr>
          <p:cNvPr id="60419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22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59788" y="551656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4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00" fill="hold"/>
                                        <p:tgtEl>
                                          <p:spTgt spid="604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Jan31^0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76288" y="-182563"/>
            <a:ext cx="10698163" cy="7223126"/>
          </a:xfrm>
          <a:prstGeom prst="rect">
            <a:avLst/>
          </a:prstGeom>
          <a:noFill/>
        </p:spPr>
      </p:pic>
      <p:pic>
        <p:nvPicPr>
          <p:cNvPr id="35843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24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39200" y="551656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00" fill="hold"/>
                                        <p:tgtEl>
                                          <p:spTgt spid="358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Jan31^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31838" y="-282575"/>
            <a:ext cx="10607676" cy="7424738"/>
          </a:xfrm>
          <a:prstGeom prst="rect">
            <a:avLst/>
          </a:prstGeom>
          <a:noFill/>
        </p:spPr>
      </p:pic>
      <p:pic>
        <p:nvPicPr>
          <p:cNvPr id="37891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75688" y="551656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00" fill="hold"/>
                                        <p:tgtEl>
                                          <p:spTgt spid="378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an31^0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20713" y="-311150"/>
            <a:ext cx="10387013" cy="7480300"/>
          </a:xfrm>
          <a:prstGeom prst="rect">
            <a:avLst/>
          </a:prstGeom>
          <a:noFill/>
        </p:spPr>
      </p:pic>
      <p:pic>
        <p:nvPicPr>
          <p:cNvPr id="10243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26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32813" y="61658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00" fill="hold"/>
                                        <p:tgtEl>
                                          <p:spTgt spid="102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Jan31^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458788"/>
            <a:ext cx="10698163" cy="7643813"/>
          </a:xfrm>
          <a:prstGeom prst="rect">
            <a:avLst/>
          </a:prstGeom>
          <a:noFill/>
        </p:spPr>
      </p:pic>
      <p:pic>
        <p:nvPicPr>
          <p:cNvPr id="38915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27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91600" y="61658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389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Jan31^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66750" y="-246063"/>
            <a:ext cx="10479088" cy="7351713"/>
          </a:xfrm>
          <a:prstGeom prst="rect">
            <a:avLst/>
          </a:prstGeom>
          <a:noFill/>
        </p:spPr>
      </p:pic>
      <p:pic>
        <p:nvPicPr>
          <p:cNvPr id="39939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28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91600" y="57340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9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00" fill="hold"/>
                                        <p:tgtEl>
                                          <p:spTgt spid="399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3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3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10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3</cp:revision>
  <dcterms:created xsi:type="dcterms:W3CDTF">2014-02-17T19:06:44Z</dcterms:created>
  <dcterms:modified xsi:type="dcterms:W3CDTF">2014-02-17T19:11:06Z</dcterms:modified>
</cp:coreProperties>
</file>