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an31^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0" y="-246063"/>
            <a:ext cx="10479088" cy="7351713"/>
          </a:xfrm>
          <a:prstGeom prst="rect">
            <a:avLst/>
          </a:prstGeom>
          <a:noFill/>
        </p:spPr>
      </p:pic>
      <p:pic>
        <p:nvPicPr>
          <p:cNvPr id="1433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an31^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0" y="-246063"/>
            <a:ext cx="10479088" cy="7351713"/>
          </a:xfrm>
          <a:prstGeom prst="rect">
            <a:avLst/>
          </a:prstGeom>
          <a:noFill/>
        </p:spPr>
      </p:pic>
      <p:pic>
        <p:nvPicPr>
          <p:cNvPr id="286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7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307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587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245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9499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256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87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pr06^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25" y="-46038"/>
            <a:ext cx="10002838" cy="6950076"/>
          </a:xfrm>
          <a:prstGeom prst="rect">
            <a:avLst/>
          </a:prstGeom>
          <a:noFill/>
        </p:spPr>
      </p:pic>
      <p:pic>
        <p:nvPicPr>
          <p:cNvPr id="6349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0" fill="hold"/>
                                        <p:tgtEl>
                                          <p:spTgt spid="63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an31^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182563"/>
            <a:ext cx="10698163" cy="7223126"/>
          </a:xfrm>
          <a:prstGeom prst="rect">
            <a:avLst/>
          </a:prstGeom>
          <a:noFill/>
        </p:spPr>
      </p:pic>
      <p:pic>
        <p:nvPicPr>
          <p:cNvPr id="61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2662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0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n31^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0" y="-355600"/>
            <a:ext cx="10479088" cy="7570788"/>
          </a:xfrm>
          <a:prstGeom prst="rect">
            <a:avLst/>
          </a:prstGeom>
          <a:noFill/>
        </p:spPr>
      </p:pic>
      <p:pic>
        <p:nvPicPr>
          <p:cNvPr id="112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7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0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an31^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392113"/>
            <a:ext cx="10698163" cy="7643813"/>
          </a:xfrm>
          <a:prstGeom prst="rect">
            <a:avLst/>
          </a:prstGeom>
          <a:noFill/>
        </p:spPr>
      </p:pic>
      <p:pic>
        <p:nvPicPr>
          <p:cNvPr id="3277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59499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</dc:title>
  <dc:creator>Елена</dc:creator>
  <cp:lastModifiedBy>Елена</cp:lastModifiedBy>
  <cp:revision>5</cp:revision>
  <dcterms:created xsi:type="dcterms:W3CDTF">2014-02-17T18:54:51Z</dcterms:created>
  <dcterms:modified xsi:type="dcterms:W3CDTF">2014-02-17T19:06:35Z</dcterms:modified>
</cp:coreProperties>
</file>